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Lst>
  <p:sldSz cy="10058400" cx="7772400"/>
  <p:notesSz cx="6858000" cy="9144000"/>
  <p:embeddedFontLst>
    <p:embeddedFont>
      <p:font typeface="Halant"/>
      <p:regular r:id="rId21"/>
      <p:bold r:id="rId22"/>
    </p:embeddedFont>
    <p:embeddedFont>
      <p:font typeface="Inter"/>
      <p:regular r:id="rId23"/>
      <p:bold r:id="rId24"/>
      <p:italic r:id="rId25"/>
      <p:boldItalic r:id="rId26"/>
    </p:embeddedFont>
    <p:embeddedFont>
      <p:font typeface="Plus Jakarta Sans"/>
      <p:bold r:id="rId27"/>
      <p:boldItalic r:id="rId28"/>
    </p:embeddedFont>
    <p:embeddedFont>
      <p:font typeface="Inter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3B243F-E01F-48F6-9EA6-52DBCB29AE90}">
  <a:tblStyle styleId="{CA3B243F-E01F-48F6-9EA6-52DBCB29AE9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InterMedium-italic.fntdata"/><Relationship Id="rId30" Type="http://schemas.openxmlformats.org/officeDocument/2006/relationships/font" Target="fonts/Inter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Inter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34d3837441b_0_10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34d3837441b_0_10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4d3837441b_0_1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g34d3837441b_0_1162:notes"/>
          <p:cNvSpPr/>
          <p:nvPr>
            <p:ph idx="2" type="sldImg"/>
          </p:nvPr>
        </p:nvSpPr>
        <p:spPr>
          <a:xfrm>
            <a:off x="1221162" y="685800"/>
            <a:ext cx="441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4d3837441b_0_13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4d3837441b_0_1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4d3837441b_0_13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4d3837441b_0_1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4d3837441b_0_3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4d3837441b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4d3837441b_0_9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4d3837441b_0_9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4d3837441b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4d3837441b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4d3837441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34d383744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4d3837441b_0_14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4d3837441b_0_1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4d3837441b_0_14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4d3837441b_0_1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6"/>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3" name="Google Shape;103;p26"/>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4" name="Google Shape;104;p26"/>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5" name="Shape 105"/>
        <p:cNvGrpSpPr/>
        <p:nvPr/>
      </p:nvGrpSpPr>
      <p:grpSpPr>
        <a:xfrm>
          <a:off x="0" y="0"/>
          <a:ext cx="0" cy="0"/>
          <a:chOff x="0" y="0"/>
          <a:chExt cx="0" cy="0"/>
        </a:xfrm>
      </p:grpSpPr>
      <p:sp>
        <p:nvSpPr>
          <p:cNvPr id="106" name="Google Shape;106;p27"/>
          <p:cNvSpPr txBox="1"/>
          <p:nvPr>
            <p:ph type="ctrTitle"/>
          </p:nvPr>
        </p:nvSpPr>
        <p:spPr>
          <a:xfrm>
            <a:off x="242888" y="781156"/>
            <a:ext cx="2752800" cy="53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07" name="Google Shape;107;p27"/>
          <p:cNvSpPr txBox="1"/>
          <p:nvPr>
            <p:ph idx="1" type="subTitle"/>
          </p:nvPr>
        </p:nvSpPr>
        <p:spPr>
          <a:xfrm>
            <a:off x="485775" y="1424940"/>
            <a:ext cx="2267100" cy="642600"/>
          </a:xfrm>
          <a:prstGeom prst="rect">
            <a:avLst/>
          </a:prstGeom>
          <a:noFill/>
          <a:ln>
            <a:noFill/>
          </a:ln>
        </p:spPr>
        <p:txBody>
          <a:bodyPr anchorCtr="0" anchor="t" bIns="16375" lIns="32750" spcFirstLastPara="1" rIns="32750" wrap="square" tIns="16375">
            <a:normAutofit/>
          </a:bodyPr>
          <a:lstStyle>
            <a:lvl1pPr lvl="0" algn="ctr">
              <a:spcBef>
                <a:spcPts val="200"/>
              </a:spcBef>
              <a:spcAft>
                <a:spcPts val="0"/>
              </a:spcAft>
              <a:buClr>
                <a:srgbClr val="888888"/>
              </a:buClr>
              <a:buSzPts val="1100"/>
              <a:buNone/>
              <a:defRPr>
                <a:solidFill>
                  <a:srgbClr val="888888"/>
                </a:solidFill>
              </a:defRPr>
            </a:lvl1pPr>
            <a:lvl2pPr lvl="1" algn="ctr">
              <a:spcBef>
                <a:spcPts val="200"/>
              </a:spcBef>
              <a:spcAft>
                <a:spcPts val="0"/>
              </a:spcAft>
              <a:buClr>
                <a:srgbClr val="888888"/>
              </a:buClr>
              <a:buSzPts val="1000"/>
              <a:buNone/>
              <a:defRPr>
                <a:solidFill>
                  <a:srgbClr val="888888"/>
                </a:solidFill>
              </a:defRPr>
            </a:lvl2pPr>
            <a:lvl3pPr lvl="2" algn="ctr">
              <a:spcBef>
                <a:spcPts val="200"/>
              </a:spcBef>
              <a:spcAft>
                <a:spcPts val="0"/>
              </a:spcAft>
              <a:buClr>
                <a:srgbClr val="888888"/>
              </a:buClr>
              <a:buSzPts val="900"/>
              <a:buNone/>
              <a:defRPr>
                <a:solidFill>
                  <a:srgbClr val="888888"/>
                </a:solidFill>
              </a:defRPr>
            </a:lvl3pPr>
            <a:lvl4pPr lvl="3" algn="ctr">
              <a:spcBef>
                <a:spcPts val="100"/>
              </a:spcBef>
              <a:spcAft>
                <a:spcPts val="0"/>
              </a:spcAft>
              <a:buClr>
                <a:srgbClr val="888888"/>
              </a:buClr>
              <a:buSzPts val="700"/>
              <a:buNone/>
              <a:defRPr>
                <a:solidFill>
                  <a:srgbClr val="888888"/>
                </a:solidFill>
              </a:defRPr>
            </a:lvl4pPr>
            <a:lvl5pPr lvl="4" algn="ctr">
              <a:spcBef>
                <a:spcPts val="100"/>
              </a:spcBef>
              <a:spcAft>
                <a:spcPts val="0"/>
              </a:spcAft>
              <a:buClr>
                <a:srgbClr val="888888"/>
              </a:buClr>
              <a:buSzPts val="700"/>
              <a:buNone/>
              <a:defRPr>
                <a:solidFill>
                  <a:srgbClr val="888888"/>
                </a:solidFill>
              </a:defRPr>
            </a:lvl5pPr>
            <a:lvl6pPr lvl="5" algn="ctr">
              <a:spcBef>
                <a:spcPts val="100"/>
              </a:spcBef>
              <a:spcAft>
                <a:spcPts val="0"/>
              </a:spcAft>
              <a:buClr>
                <a:srgbClr val="888888"/>
              </a:buClr>
              <a:buSzPts val="700"/>
              <a:buNone/>
              <a:defRPr>
                <a:solidFill>
                  <a:srgbClr val="888888"/>
                </a:solidFill>
              </a:defRPr>
            </a:lvl6pPr>
            <a:lvl7pPr lvl="6" algn="ctr">
              <a:spcBef>
                <a:spcPts val="100"/>
              </a:spcBef>
              <a:spcAft>
                <a:spcPts val="0"/>
              </a:spcAft>
              <a:buClr>
                <a:srgbClr val="888888"/>
              </a:buClr>
              <a:buSzPts val="700"/>
              <a:buNone/>
              <a:defRPr>
                <a:solidFill>
                  <a:srgbClr val="888888"/>
                </a:solidFill>
              </a:defRPr>
            </a:lvl7pPr>
            <a:lvl8pPr lvl="7" algn="ctr">
              <a:spcBef>
                <a:spcPts val="100"/>
              </a:spcBef>
              <a:spcAft>
                <a:spcPts val="0"/>
              </a:spcAft>
              <a:buClr>
                <a:srgbClr val="888888"/>
              </a:buClr>
              <a:buSzPts val="700"/>
              <a:buNone/>
              <a:defRPr>
                <a:solidFill>
                  <a:srgbClr val="888888"/>
                </a:solidFill>
              </a:defRPr>
            </a:lvl8pPr>
            <a:lvl9pPr lvl="8" algn="ctr">
              <a:spcBef>
                <a:spcPts val="100"/>
              </a:spcBef>
              <a:spcAft>
                <a:spcPts val="0"/>
              </a:spcAft>
              <a:buClr>
                <a:srgbClr val="888888"/>
              </a:buClr>
              <a:buSzPts val="700"/>
              <a:buNone/>
              <a:defRPr>
                <a:solidFill>
                  <a:srgbClr val="888888"/>
                </a:solidFill>
              </a:defRPr>
            </a:lvl9pPr>
          </a:lstStyle>
          <a:p/>
        </p:txBody>
      </p:sp>
      <p:sp>
        <p:nvSpPr>
          <p:cNvPr id="108" name="Google Shape;108;p27"/>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9" name="Google Shape;109;p27"/>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0" name="Google Shape;110;p27"/>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1" name="Shape 111"/>
        <p:cNvGrpSpPr/>
        <p:nvPr/>
      </p:nvGrpSpPr>
      <p:grpSpPr>
        <a:xfrm>
          <a:off x="0" y="0"/>
          <a:ext cx="0" cy="0"/>
          <a:chOff x="0" y="0"/>
          <a:chExt cx="0" cy="0"/>
        </a:xfrm>
      </p:grpSpPr>
      <p:sp>
        <p:nvSpPr>
          <p:cNvPr id="112" name="Google Shape;112;p28"/>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13" name="Google Shape;113;p28"/>
          <p:cNvSpPr txBox="1"/>
          <p:nvPr>
            <p:ph idx="1" type="body"/>
          </p:nvPr>
        </p:nvSpPr>
        <p:spPr>
          <a:xfrm>
            <a:off x="161925" y="586740"/>
            <a:ext cx="2914800" cy="16596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14" name="Google Shape;114;p28"/>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5" name="Google Shape;115;p28"/>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6" name="Google Shape;116;p28"/>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7" name="Shape 117"/>
        <p:cNvGrpSpPr/>
        <p:nvPr/>
      </p:nvGrpSpPr>
      <p:grpSpPr>
        <a:xfrm>
          <a:off x="0" y="0"/>
          <a:ext cx="0" cy="0"/>
          <a:chOff x="0" y="0"/>
          <a:chExt cx="0" cy="0"/>
        </a:xfrm>
      </p:grpSpPr>
      <p:sp>
        <p:nvSpPr>
          <p:cNvPr id="118" name="Google Shape;118;p29"/>
          <p:cNvSpPr txBox="1"/>
          <p:nvPr>
            <p:ph type="title"/>
          </p:nvPr>
        </p:nvSpPr>
        <p:spPr>
          <a:xfrm>
            <a:off x="255819" y="1615863"/>
            <a:ext cx="2752800" cy="499500"/>
          </a:xfrm>
          <a:prstGeom prst="rect">
            <a:avLst/>
          </a:prstGeom>
          <a:noFill/>
          <a:ln>
            <a:noFill/>
          </a:ln>
        </p:spPr>
        <p:txBody>
          <a:bodyPr anchorCtr="0" anchor="t" bIns="16375" lIns="32750" spcFirstLastPara="1" rIns="32750" wrap="square" tIns="16375">
            <a:normAutofit/>
          </a:bodyPr>
          <a:lstStyle>
            <a:lvl1pPr lvl="0" algn="l">
              <a:spcBef>
                <a:spcPts val="0"/>
              </a:spcBef>
              <a:spcAft>
                <a:spcPts val="0"/>
              </a:spcAft>
              <a:buClr>
                <a:schemeClr val="dk1"/>
              </a:buClr>
              <a:buSzPts val="1400"/>
              <a:buFont typeface="Calibri"/>
              <a:buNone/>
              <a:defRPr b="1" sz="1400" cap="none"/>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19" name="Google Shape;119;p29"/>
          <p:cNvSpPr txBox="1"/>
          <p:nvPr>
            <p:ph idx="1" type="body"/>
          </p:nvPr>
        </p:nvSpPr>
        <p:spPr>
          <a:xfrm>
            <a:off x="255819" y="1065795"/>
            <a:ext cx="2752800" cy="550200"/>
          </a:xfrm>
          <a:prstGeom prst="rect">
            <a:avLst/>
          </a:prstGeom>
          <a:noFill/>
          <a:ln>
            <a:noFill/>
          </a:ln>
        </p:spPr>
        <p:txBody>
          <a:bodyPr anchorCtr="0" anchor="b" bIns="16375" lIns="32750" spcFirstLastPara="1" rIns="32750" wrap="square" tIns="16375">
            <a:normAutofit/>
          </a:bodyPr>
          <a:lstStyle>
            <a:lvl1pPr indent="-228600" lvl="0" marL="457200" algn="l">
              <a:spcBef>
                <a:spcPts val="100"/>
              </a:spcBef>
              <a:spcAft>
                <a:spcPts val="0"/>
              </a:spcAft>
              <a:buClr>
                <a:srgbClr val="888888"/>
              </a:buClr>
              <a:buSzPts val="700"/>
              <a:buNone/>
              <a:defRPr sz="700">
                <a:solidFill>
                  <a:srgbClr val="888888"/>
                </a:solidFill>
              </a:defRPr>
            </a:lvl1pPr>
            <a:lvl2pPr indent="-228600" lvl="1" marL="914400" algn="l">
              <a:spcBef>
                <a:spcPts val="100"/>
              </a:spcBef>
              <a:spcAft>
                <a:spcPts val="0"/>
              </a:spcAft>
              <a:buClr>
                <a:srgbClr val="888888"/>
              </a:buClr>
              <a:buSzPts val="600"/>
              <a:buNone/>
              <a:defRPr sz="600">
                <a:solidFill>
                  <a:srgbClr val="888888"/>
                </a:solidFill>
              </a:defRPr>
            </a:lvl2pPr>
            <a:lvl3pPr indent="-228600" lvl="2" marL="1371600" algn="l">
              <a:spcBef>
                <a:spcPts val="100"/>
              </a:spcBef>
              <a:spcAft>
                <a:spcPts val="0"/>
              </a:spcAft>
              <a:buClr>
                <a:srgbClr val="888888"/>
              </a:buClr>
              <a:buSzPts val="600"/>
              <a:buNone/>
              <a:defRPr sz="600">
                <a:solidFill>
                  <a:srgbClr val="888888"/>
                </a:solidFill>
              </a:defRPr>
            </a:lvl3pPr>
            <a:lvl4pPr indent="-228600" lvl="3" marL="1828800" algn="l">
              <a:spcBef>
                <a:spcPts val="100"/>
              </a:spcBef>
              <a:spcAft>
                <a:spcPts val="0"/>
              </a:spcAft>
              <a:buClr>
                <a:srgbClr val="888888"/>
              </a:buClr>
              <a:buSzPts val="500"/>
              <a:buNone/>
              <a:defRPr sz="500">
                <a:solidFill>
                  <a:srgbClr val="888888"/>
                </a:solidFill>
              </a:defRPr>
            </a:lvl4pPr>
            <a:lvl5pPr indent="-228600" lvl="4" marL="2286000" algn="l">
              <a:spcBef>
                <a:spcPts val="100"/>
              </a:spcBef>
              <a:spcAft>
                <a:spcPts val="0"/>
              </a:spcAft>
              <a:buClr>
                <a:srgbClr val="888888"/>
              </a:buClr>
              <a:buSzPts val="500"/>
              <a:buNone/>
              <a:defRPr sz="500">
                <a:solidFill>
                  <a:srgbClr val="888888"/>
                </a:solidFill>
              </a:defRPr>
            </a:lvl5pPr>
            <a:lvl6pPr indent="-228600" lvl="5" marL="2743200" algn="l">
              <a:spcBef>
                <a:spcPts val="100"/>
              </a:spcBef>
              <a:spcAft>
                <a:spcPts val="0"/>
              </a:spcAft>
              <a:buClr>
                <a:srgbClr val="888888"/>
              </a:buClr>
              <a:buSzPts val="500"/>
              <a:buNone/>
              <a:defRPr sz="500">
                <a:solidFill>
                  <a:srgbClr val="888888"/>
                </a:solidFill>
              </a:defRPr>
            </a:lvl6pPr>
            <a:lvl7pPr indent="-228600" lvl="6" marL="3200400" algn="l">
              <a:spcBef>
                <a:spcPts val="100"/>
              </a:spcBef>
              <a:spcAft>
                <a:spcPts val="0"/>
              </a:spcAft>
              <a:buClr>
                <a:srgbClr val="888888"/>
              </a:buClr>
              <a:buSzPts val="500"/>
              <a:buNone/>
              <a:defRPr sz="500">
                <a:solidFill>
                  <a:srgbClr val="888888"/>
                </a:solidFill>
              </a:defRPr>
            </a:lvl7pPr>
            <a:lvl8pPr indent="-228600" lvl="7" marL="3657600" algn="l">
              <a:spcBef>
                <a:spcPts val="100"/>
              </a:spcBef>
              <a:spcAft>
                <a:spcPts val="0"/>
              </a:spcAft>
              <a:buClr>
                <a:srgbClr val="888888"/>
              </a:buClr>
              <a:buSzPts val="500"/>
              <a:buNone/>
              <a:defRPr sz="500">
                <a:solidFill>
                  <a:srgbClr val="888888"/>
                </a:solidFill>
              </a:defRPr>
            </a:lvl8pPr>
            <a:lvl9pPr indent="-228600" lvl="8" marL="4114800" algn="l">
              <a:spcBef>
                <a:spcPts val="100"/>
              </a:spcBef>
              <a:spcAft>
                <a:spcPts val="0"/>
              </a:spcAft>
              <a:buClr>
                <a:srgbClr val="888888"/>
              </a:buClr>
              <a:buSzPts val="500"/>
              <a:buNone/>
              <a:defRPr sz="500">
                <a:solidFill>
                  <a:srgbClr val="888888"/>
                </a:solidFill>
              </a:defRPr>
            </a:lvl9pPr>
          </a:lstStyle>
          <a:p/>
        </p:txBody>
      </p:sp>
      <p:sp>
        <p:nvSpPr>
          <p:cNvPr id="120" name="Google Shape;120;p29"/>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1" name="Google Shape;121;p29"/>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2" name="Google Shape;122;p29"/>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3" name="Shape 123"/>
        <p:cNvGrpSpPr/>
        <p:nvPr/>
      </p:nvGrpSpPr>
      <p:grpSpPr>
        <a:xfrm>
          <a:off x="0" y="0"/>
          <a:ext cx="0" cy="0"/>
          <a:chOff x="0" y="0"/>
          <a:chExt cx="0" cy="0"/>
        </a:xfrm>
      </p:grpSpPr>
      <p:sp>
        <p:nvSpPr>
          <p:cNvPr id="124" name="Google Shape;124;p30"/>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25" name="Google Shape;125;p30"/>
          <p:cNvSpPr txBox="1"/>
          <p:nvPr>
            <p:ph idx="1" type="body"/>
          </p:nvPr>
        </p:nvSpPr>
        <p:spPr>
          <a:xfrm>
            <a:off x="161925" y="586740"/>
            <a:ext cx="1430400" cy="1659600"/>
          </a:xfrm>
          <a:prstGeom prst="rect">
            <a:avLst/>
          </a:prstGeom>
          <a:noFill/>
          <a:ln>
            <a:noFill/>
          </a:ln>
        </p:spPr>
        <p:txBody>
          <a:bodyPr anchorCtr="0" anchor="t" bIns="16375" lIns="32750" spcFirstLastPara="1" rIns="32750" wrap="square" tIns="16375">
            <a:normAutofit/>
          </a:bodyPr>
          <a:lstStyle>
            <a:lvl1pPr indent="-292100" lvl="0" marL="457200" algn="l">
              <a:spcBef>
                <a:spcPts val="200"/>
              </a:spcBef>
              <a:spcAft>
                <a:spcPts val="0"/>
              </a:spcAft>
              <a:buClr>
                <a:schemeClr val="dk1"/>
              </a:buClr>
              <a:buSzPts val="1000"/>
              <a:buChar char="•"/>
              <a:defRPr sz="1000"/>
            </a:lvl1pPr>
            <a:lvl2pPr indent="-285750" lvl="1" marL="914400" algn="l">
              <a:spcBef>
                <a:spcPts val="200"/>
              </a:spcBef>
              <a:spcAft>
                <a:spcPts val="0"/>
              </a:spcAft>
              <a:buClr>
                <a:schemeClr val="dk1"/>
              </a:buClr>
              <a:buSzPts val="900"/>
              <a:buChar char="–"/>
              <a:defRPr sz="900"/>
            </a:lvl2pPr>
            <a:lvl3pPr indent="-273050" lvl="2" marL="1371600" algn="l">
              <a:spcBef>
                <a:spcPts val="100"/>
              </a:spcBef>
              <a:spcAft>
                <a:spcPts val="0"/>
              </a:spcAft>
              <a:buClr>
                <a:schemeClr val="dk1"/>
              </a:buClr>
              <a:buSzPts val="700"/>
              <a:buChar char="•"/>
              <a:defRPr sz="7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26" name="Google Shape;126;p30"/>
          <p:cNvSpPr txBox="1"/>
          <p:nvPr>
            <p:ph idx="2" type="body"/>
          </p:nvPr>
        </p:nvSpPr>
        <p:spPr>
          <a:xfrm>
            <a:off x="1646238" y="586740"/>
            <a:ext cx="1430400" cy="1659600"/>
          </a:xfrm>
          <a:prstGeom prst="rect">
            <a:avLst/>
          </a:prstGeom>
          <a:noFill/>
          <a:ln>
            <a:noFill/>
          </a:ln>
        </p:spPr>
        <p:txBody>
          <a:bodyPr anchorCtr="0" anchor="t" bIns="16375" lIns="32750" spcFirstLastPara="1" rIns="32750" wrap="square" tIns="16375">
            <a:normAutofit/>
          </a:bodyPr>
          <a:lstStyle>
            <a:lvl1pPr indent="-292100" lvl="0" marL="457200" algn="l">
              <a:spcBef>
                <a:spcPts val="200"/>
              </a:spcBef>
              <a:spcAft>
                <a:spcPts val="0"/>
              </a:spcAft>
              <a:buClr>
                <a:schemeClr val="dk1"/>
              </a:buClr>
              <a:buSzPts val="1000"/>
              <a:buChar char="•"/>
              <a:defRPr sz="1000"/>
            </a:lvl1pPr>
            <a:lvl2pPr indent="-285750" lvl="1" marL="914400" algn="l">
              <a:spcBef>
                <a:spcPts val="200"/>
              </a:spcBef>
              <a:spcAft>
                <a:spcPts val="0"/>
              </a:spcAft>
              <a:buClr>
                <a:schemeClr val="dk1"/>
              </a:buClr>
              <a:buSzPts val="900"/>
              <a:buChar char="–"/>
              <a:defRPr sz="900"/>
            </a:lvl2pPr>
            <a:lvl3pPr indent="-273050" lvl="2" marL="1371600" algn="l">
              <a:spcBef>
                <a:spcPts val="100"/>
              </a:spcBef>
              <a:spcAft>
                <a:spcPts val="0"/>
              </a:spcAft>
              <a:buClr>
                <a:schemeClr val="dk1"/>
              </a:buClr>
              <a:buSzPts val="700"/>
              <a:buChar char="•"/>
              <a:defRPr sz="7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27" name="Google Shape;127;p30"/>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8" name="Google Shape;128;p30"/>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9" name="Google Shape;129;p30"/>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30" name="Shape 130"/>
        <p:cNvGrpSpPr/>
        <p:nvPr/>
      </p:nvGrpSpPr>
      <p:grpSpPr>
        <a:xfrm>
          <a:off x="0" y="0"/>
          <a:ext cx="0" cy="0"/>
          <a:chOff x="0" y="0"/>
          <a:chExt cx="0" cy="0"/>
        </a:xfrm>
      </p:grpSpPr>
      <p:sp>
        <p:nvSpPr>
          <p:cNvPr id="131" name="Google Shape;131;p31"/>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1600"/>
              <a:buFont typeface="Calibri"/>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32" name="Google Shape;132;p31"/>
          <p:cNvSpPr txBox="1"/>
          <p:nvPr>
            <p:ph idx="1" type="body"/>
          </p:nvPr>
        </p:nvSpPr>
        <p:spPr>
          <a:xfrm>
            <a:off x="161925" y="562875"/>
            <a:ext cx="1431000" cy="234600"/>
          </a:xfrm>
          <a:prstGeom prst="rect">
            <a:avLst/>
          </a:prstGeom>
          <a:noFill/>
          <a:ln>
            <a:noFill/>
          </a:ln>
        </p:spPr>
        <p:txBody>
          <a:bodyPr anchorCtr="0" anchor="b" bIns="16375" lIns="32750" spcFirstLastPara="1" rIns="32750" wrap="square" tIns="16375">
            <a:normAutofit/>
          </a:bodyPr>
          <a:lstStyle>
            <a:lvl1pPr indent="-228600" lvl="0" marL="457200" algn="l">
              <a:spcBef>
                <a:spcPts val="200"/>
              </a:spcBef>
              <a:spcAft>
                <a:spcPts val="0"/>
              </a:spcAft>
              <a:buClr>
                <a:schemeClr val="dk1"/>
              </a:buClr>
              <a:buSzPts val="900"/>
              <a:buNone/>
              <a:defRPr b="1" sz="900"/>
            </a:lvl1pPr>
            <a:lvl2pPr indent="-228600" lvl="1" marL="914400" algn="l">
              <a:spcBef>
                <a:spcPts val="100"/>
              </a:spcBef>
              <a:spcAft>
                <a:spcPts val="0"/>
              </a:spcAft>
              <a:buClr>
                <a:schemeClr val="dk1"/>
              </a:buClr>
              <a:buSzPts val="700"/>
              <a:buNone/>
              <a:defRPr b="1" sz="700"/>
            </a:lvl2pPr>
            <a:lvl3pPr indent="-228600" lvl="2" marL="1371600" algn="l">
              <a:spcBef>
                <a:spcPts val="100"/>
              </a:spcBef>
              <a:spcAft>
                <a:spcPts val="0"/>
              </a:spcAft>
              <a:buClr>
                <a:schemeClr val="dk1"/>
              </a:buClr>
              <a:buSzPts val="600"/>
              <a:buNone/>
              <a:defRPr b="1" sz="600"/>
            </a:lvl3pPr>
            <a:lvl4pPr indent="-228600" lvl="3" marL="1828800" algn="l">
              <a:spcBef>
                <a:spcPts val="100"/>
              </a:spcBef>
              <a:spcAft>
                <a:spcPts val="0"/>
              </a:spcAft>
              <a:buClr>
                <a:schemeClr val="dk1"/>
              </a:buClr>
              <a:buSzPts val="600"/>
              <a:buNone/>
              <a:defRPr b="1" sz="600"/>
            </a:lvl4pPr>
            <a:lvl5pPr indent="-228600" lvl="4" marL="2286000" algn="l">
              <a:spcBef>
                <a:spcPts val="100"/>
              </a:spcBef>
              <a:spcAft>
                <a:spcPts val="0"/>
              </a:spcAft>
              <a:buClr>
                <a:schemeClr val="dk1"/>
              </a:buClr>
              <a:buSzPts val="600"/>
              <a:buNone/>
              <a:defRPr b="1" sz="600"/>
            </a:lvl5pPr>
            <a:lvl6pPr indent="-228600" lvl="5" marL="2743200" algn="l">
              <a:spcBef>
                <a:spcPts val="100"/>
              </a:spcBef>
              <a:spcAft>
                <a:spcPts val="0"/>
              </a:spcAft>
              <a:buClr>
                <a:schemeClr val="dk1"/>
              </a:buClr>
              <a:buSzPts val="600"/>
              <a:buNone/>
              <a:defRPr b="1" sz="600"/>
            </a:lvl6pPr>
            <a:lvl7pPr indent="-228600" lvl="6" marL="3200400" algn="l">
              <a:spcBef>
                <a:spcPts val="100"/>
              </a:spcBef>
              <a:spcAft>
                <a:spcPts val="0"/>
              </a:spcAft>
              <a:buClr>
                <a:schemeClr val="dk1"/>
              </a:buClr>
              <a:buSzPts val="600"/>
              <a:buNone/>
              <a:defRPr b="1" sz="600"/>
            </a:lvl7pPr>
            <a:lvl8pPr indent="-228600" lvl="7" marL="3657600" algn="l">
              <a:spcBef>
                <a:spcPts val="100"/>
              </a:spcBef>
              <a:spcAft>
                <a:spcPts val="0"/>
              </a:spcAft>
              <a:buClr>
                <a:schemeClr val="dk1"/>
              </a:buClr>
              <a:buSzPts val="600"/>
              <a:buNone/>
              <a:defRPr b="1" sz="600"/>
            </a:lvl8pPr>
            <a:lvl9pPr indent="-228600" lvl="8" marL="4114800" algn="l">
              <a:spcBef>
                <a:spcPts val="100"/>
              </a:spcBef>
              <a:spcAft>
                <a:spcPts val="0"/>
              </a:spcAft>
              <a:buClr>
                <a:schemeClr val="dk1"/>
              </a:buClr>
              <a:buSzPts val="600"/>
              <a:buNone/>
              <a:defRPr b="1" sz="600"/>
            </a:lvl9pPr>
          </a:lstStyle>
          <a:p/>
        </p:txBody>
      </p:sp>
      <p:sp>
        <p:nvSpPr>
          <p:cNvPr id="133" name="Google Shape;133;p31"/>
          <p:cNvSpPr txBox="1"/>
          <p:nvPr>
            <p:ph idx="2" type="body"/>
          </p:nvPr>
        </p:nvSpPr>
        <p:spPr>
          <a:xfrm>
            <a:off x="161925" y="797454"/>
            <a:ext cx="1431000" cy="1448700"/>
          </a:xfrm>
          <a:prstGeom prst="rect">
            <a:avLst/>
          </a:prstGeom>
          <a:noFill/>
          <a:ln>
            <a:noFill/>
          </a:ln>
        </p:spPr>
        <p:txBody>
          <a:bodyPr anchorCtr="0" anchor="t" bIns="16375" lIns="32750" spcFirstLastPara="1" rIns="32750" wrap="square" tIns="16375">
            <a:normAutofit/>
          </a:bodyPr>
          <a:lstStyle>
            <a:lvl1pPr indent="-285750" lvl="0" marL="457200" algn="l">
              <a:spcBef>
                <a:spcPts val="200"/>
              </a:spcBef>
              <a:spcAft>
                <a:spcPts val="0"/>
              </a:spcAft>
              <a:buClr>
                <a:schemeClr val="dk1"/>
              </a:buClr>
              <a:buSzPts val="900"/>
              <a:buChar char="•"/>
              <a:defRPr sz="900"/>
            </a:lvl1pPr>
            <a:lvl2pPr indent="-273050" lvl="1" marL="914400" algn="l">
              <a:spcBef>
                <a:spcPts val="100"/>
              </a:spcBef>
              <a:spcAft>
                <a:spcPts val="0"/>
              </a:spcAft>
              <a:buClr>
                <a:schemeClr val="dk1"/>
              </a:buClr>
              <a:buSzPts val="700"/>
              <a:buChar char="–"/>
              <a:defRPr sz="700"/>
            </a:lvl2pPr>
            <a:lvl3pPr indent="-266700" lvl="2" marL="1371600" algn="l">
              <a:spcBef>
                <a:spcPts val="100"/>
              </a:spcBef>
              <a:spcAft>
                <a:spcPts val="0"/>
              </a:spcAft>
              <a:buClr>
                <a:schemeClr val="dk1"/>
              </a:buClr>
              <a:buSzPts val="600"/>
              <a:buChar char="•"/>
              <a:defRPr sz="6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34" name="Google Shape;134;p31"/>
          <p:cNvSpPr txBox="1"/>
          <p:nvPr>
            <p:ph idx="3" type="body"/>
          </p:nvPr>
        </p:nvSpPr>
        <p:spPr>
          <a:xfrm>
            <a:off x="1645113" y="562875"/>
            <a:ext cx="1431600" cy="234600"/>
          </a:xfrm>
          <a:prstGeom prst="rect">
            <a:avLst/>
          </a:prstGeom>
          <a:noFill/>
          <a:ln>
            <a:noFill/>
          </a:ln>
        </p:spPr>
        <p:txBody>
          <a:bodyPr anchorCtr="0" anchor="b" bIns="16375" lIns="32750" spcFirstLastPara="1" rIns="32750" wrap="square" tIns="16375">
            <a:normAutofit/>
          </a:bodyPr>
          <a:lstStyle>
            <a:lvl1pPr indent="-228600" lvl="0" marL="457200" algn="l">
              <a:spcBef>
                <a:spcPts val="200"/>
              </a:spcBef>
              <a:spcAft>
                <a:spcPts val="0"/>
              </a:spcAft>
              <a:buClr>
                <a:schemeClr val="dk1"/>
              </a:buClr>
              <a:buSzPts val="900"/>
              <a:buNone/>
              <a:defRPr b="1" sz="900"/>
            </a:lvl1pPr>
            <a:lvl2pPr indent="-228600" lvl="1" marL="914400" algn="l">
              <a:spcBef>
                <a:spcPts val="100"/>
              </a:spcBef>
              <a:spcAft>
                <a:spcPts val="0"/>
              </a:spcAft>
              <a:buClr>
                <a:schemeClr val="dk1"/>
              </a:buClr>
              <a:buSzPts val="700"/>
              <a:buNone/>
              <a:defRPr b="1" sz="700"/>
            </a:lvl2pPr>
            <a:lvl3pPr indent="-228600" lvl="2" marL="1371600" algn="l">
              <a:spcBef>
                <a:spcPts val="100"/>
              </a:spcBef>
              <a:spcAft>
                <a:spcPts val="0"/>
              </a:spcAft>
              <a:buClr>
                <a:schemeClr val="dk1"/>
              </a:buClr>
              <a:buSzPts val="600"/>
              <a:buNone/>
              <a:defRPr b="1" sz="600"/>
            </a:lvl3pPr>
            <a:lvl4pPr indent="-228600" lvl="3" marL="1828800" algn="l">
              <a:spcBef>
                <a:spcPts val="100"/>
              </a:spcBef>
              <a:spcAft>
                <a:spcPts val="0"/>
              </a:spcAft>
              <a:buClr>
                <a:schemeClr val="dk1"/>
              </a:buClr>
              <a:buSzPts val="600"/>
              <a:buNone/>
              <a:defRPr b="1" sz="600"/>
            </a:lvl4pPr>
            <a:lvl5pPr indent="-228600" lvl="4" marL="2286000" algn="l">
              <a:spcBef>
                <a:spcPts val="100"/>
              </a:spcBef>
              <a:spcAft>
                <a:spcPts val="0"/>
              </a:spcAft>
              <a:buClr>
                <a:schemeClr val="dk1"/>
              </a:buClr>
              <a:buSzPts val="600"/>
              <a:buNone/>
              <a:defRPr b="1" sz="600"/>
            </a:lvl5pPr>
            <a:lvl6pPr indent="-228600" lvl="5" marL="2743200" algn="l">
              <a:spcBef>
                <a:spcPts val="100"/>
              </a:spcBef>
              <a:spcAft>
                <a:spcPts val="0"/>
              </a:spcAft>
              <a:buClr>
                <a:schemeClr val="dk1"/>
              </a:buClr>
              <a:buSzPts val="600"/>
              <a:buNone/>
              <a:defRPr b="1" sz="600"/>
            </a:lvl6pPr>
            <a:lvl7pPr indent="-228600" lvl="6" marL="3200400" algn="l">
              <a:spcBef>
                <a:spcPts val="100"/>
              </a:spcBef>
              <a:spcAft>
                <a:spcPts val="0"/>
              </a:spcAft>
              <a:buClr>
                <a:schemeClr val="dk1"/>
              </a:buClr>
              <a:buSzPts val="600"/>
              <a:buNone/>
              <a:defRPr b="1" sz="600"/>
            </a:lvl7pPr>
            <a:lvl8pPr indent="-228600" lvl="7" marL="3657600" algn="l">
              <a:spcBef>
                <a:spcPts val="100"/>
              </a:spcBef>
              <a:spcAft>
                <a:spcPts val="0"/>
              </a:spcAft>
              <a:buClr>
                <a:schemeClr val="dk1"/>
              </a:buClr>
              <a:buSzPts val="600"/>
              <a:buNone/>
              <a:defRPr b="1" sz="600"/>
            </a:lvl8pPr>
            <a:lvl9pPr indent="-228600" lvl="8" marL="4114800" algn="l">
              <a:spcBef>
                <a:spcPts val="100"/>
              </a:spcBef>
              <a:spcAft>
                <a:spcPts val="0"/>
              </a:spcAft>
              <a:buClr>
                <a:schemeClr val="dk1"/>
              </a:buClr>
              <a:buSzPts val="600"/>
              <a:buNone/>
              <a:defRPr b="1" sz="600"/>
            </a:lvl9pPr>
          </a:lstStyle>
          <a:p/>
        </p:txBody>
      </p:sp>
      <p:sp>
        <p:nvSpPr>
          <p:cNvPr id="135" name="Google Shape;135;p31"/>
          <p:cNvSpPr txBox="1"/>
          <p:nvPr>
            <p:ph idx="4" type="body"/>
          </p:nvPr>
        </p:nvSpPr>
        <p:spPr>
          <a:xfrm>
            <a:off x="1645113" y="797454"/>
            <a:ext cx="1431600" cy="1448700"/>
          </a:xfrm>
          <a:prstGeom prst="rect">
            <a:avLst/>
          </a:prstGeom>
          <a:noFill/>
          <a:ln>
            <a:noFill/>
          </a:ln>
        </p:spPr>
        <p:txBody>
          <a:bodyPr anchorCtr="0" anchor="t" bIns="16375" lIns="32750" spcFirstLastPara="1" rIns="32750" wrap="square" tIns="16375">
            <a:normAutofit/>
          </a:bodyPr>
          <a:lstStyle>
            <a:lvl1pPr indent="-285750" lvl="0" marL="457200" algn="l">
              <a:spcBef>
                <a:spcPts val="200"/>
              </a:spcBef>
              <a:spcAft>
                <a:spcPts val="0"/>
              </a:spcAft>
              <a:buClr>
                <a:schemeClr val="dk1"/>
              </a:buClr>
              <a:buSzPts val="900"/>
              <a:buChar char="•"/>
              <a:defRPr sz="900"/>
            </a:lvl1pPr>
            <a:lvl2pPr indent="-273050" lvl="1" marL="914400" algn="l">
              <a:spcBef>
                <a:spcPts val="100"/>
              </a:spcBef>
              <a:spcAft>
                <a:spcPts val="0"/>
              </a:spcAft>
              <a:buClr>
                <a:schemeClr val="dk1"/>
              </a:buClr>
              <a:buSzPts val="700"/>
              <a:buChar char="–"/>
              <a:defRPr sz="700"/>
            </a:lvl2pPr>
            <a:lvl3pPr indent="-266700" lvl="2" marL="1371600" algn="l">
              <a:spcBef>
                <a:spcPts val="100"/>
              </a:spcBef>
              <a:spcAft>
                <a:spcPts val="0"/>
              </a:spcAft>
              <a:buClr>
                <a:schemeClr val="dk1"/>
              </a:buClr>
              <a:buSzPts val="600"/>
              <a:buChar char="•"/>
              <a:defRPr sz="6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36" name="Google Shape;136;p31"/>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37" name="Google Shape;137;p31"/>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38" name="Google Shape;138;p31"/>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9" name="Shape 139"/>
        <p:cNvGrpSpPr/>
        <p:nvPr/>
      </p:nvGrpSpPr>
      <p:grpSpPr>
        <a:xfrm>
          <a:off x="0" y="0"/>
          <a:ext cx="0" cy="0"/>
          <a:chOff x="0" y="0"/>
          <a:chExt cx="0" cy="0"/>
        </a:xfrm>
      </p:grpSpPr>
      <p:sp>
        <p:nvSpPr>
          <p:cNvPr id="140" name="Google Shape;140;p32"/>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41" name="Google Shape;141;p32"/>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2" name="Google Shape;142;p32"/>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3" name="Google Shape;143;p32"/>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4" name="Shape 144"/>
        <p:cNvGrpSpPr/>
        <p:nvPr/>
      </p:nvGrpSpPr>
      <p:grpSpPr>
        <a:xfrm>
          <a:off x="0" y="0"/>
          <a:ext cx="0" cy="0"/>
          <a:chOff x="0" y="0"/>
          <a:chExt cx="0" cy="0"/>
        </a:xfrm>
      </p:grpSpPr>
      <p:sp>
        <p:nvSpPr>
          <p:cNvPr id="145" name="Google Shape;145;p33"/>
          <p:cNvSpPr txBox="1"/>
          <p:nvPr>
            <p:ph type="title"/>
          </p:nvPr>
        </p:nvSpPr>
        <p:spPr>
          <a:xfrm>
            <a:off x="161925" y="100118"/>
            <a:ext cx="1065600" cy="426000"/>
          </a:xfrm>
          <a:prstGeom prst="rect">
            <a:avLst/>
          </a:prstGeom>
          <a:noFill/>
          <a:ln>
            <a:noFill/>
          </a:ln>
        </p:spPr>
        <p:txBody>
          <a:bodyPr anchorCtr="0" anchor="b" bIns="16375" lIns="32750" spcFirstLastPara="1" rIns="32750" wrap="square" tIns="16375">
            <a:normAutofit/>
          </a:bodyPr>
          <a:lstStyle>
            <a:lvl1pPr lvl="0" algn="l">
              <a:spcBef>
                <a:spcPts val="0"/>
              </a:spcBef>
              <a:spcAft>
                <a:spcPts val="0"/>
              </a:spcAft>
              <a:buClr>
                <a:schemeClr val="dk1"/>
              </a:buClr>
              <a:buSzPts val="700"/>
              <a:buFont typeface="Calibri"/>
              <a:buNone/>
              <a:defRPr b="1" sz="700"/>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46" name="Google Shape;146;p33"/>
          <p:cNvSpPr txBox="1"/>
          <p:nvPr>
            <p:ph idx="1" type="body"/>
          </p:nvPr>
        </p:nvSpPr>
        <p:spPr>
          <a:xfrm>
            <a:off x="1266164" y="100118"/>
            <a:ext cx="1810500" cy="2146200"/>
          </a:xfrm>
          <a:prstGeom prst="rect">
            <a:avLst/>
          </a:prstGeom>
          <a:noFill/>
          <a:ln>
            <a:noFill/>
          </a:ln>
        </p:spPr>
        <p:txBody>
          <a:bodyPr anchorCtr="0" anchor="t" bIns="16375" lIns="32750" spcFirstLastPara="1" rIns="32750" wrap="square" tIns="16375">
            <a:normAutofit/>
          </a:bodyPr>
          <a:lstStyle>
            <a:lvl1pPr indent="-298450" lvl="0" marL="457200" algn="l">
              <a:spcBef>
                <a:spcPts val="200"/>
              </a:spcBef>
              <a:spcAft>
                <a:spcPts val="0"/>
              </a:spcAft>
              <a:buClr>
                <a:schemeClr val="dk1"/>
              </a:buClr>
              <a:buSzPts val="1100"/>
              <a:buChar char="•"/>
              <a:defRPr sz="11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3050" lvl="3" marL="1828800" algn="l">
              <a:spcBef>
                <a:spcPts val="100"/>
              </a:spcBef>
              <a:spcAft>
                <a:spcPts val="0"/>
              </a:spcAft>
              <a:buClr>
                <a:schemeClr val="dk1"/>
              </a:buClr>
              <a:buSzPts val="700"/>
              <a:buChar char="–"/>
              <a:defRPr sz="700"/>
            </a:lvl4pPr>
            <a:lvl5pPr indent="-273050" lvl="4" marL="2286000" algn="l">
              <a:spcBef>
                <a:spcPts val="100"/>
              </a:spcBef>
              <a:spcAft>
                <a:spcPts val="0"/>
              </a:spcAft>
              <a:buClr>
                <a:schemeClr val="dk1"/>
              </a:buClr>
              <a:buSzPts val="700"/>
              <a:buChar char="»"/>
              <a:defRPr sz="700"/>
            </a:lvl5pPr>
            <a:lvl6pPr indent="-273050" lvl="5" marL="2743200" algn="l">
              <a:spcBef>
                <a:spcPts val="100"/>
              </a:spcBef>
              <a:spcAft>
                <a:spcPts val="0"/>
              </a:spcAft>
              <a:buClr>
                <a:schemeClr val="dk1"/>
              </a:buClr>
              <a:buSzPts val="700"/>
              <a:buChar char="•"/>
              <a:defRPr sz="700"/>
            </a:lvl6pPr>
            <a:lvl7pPr indent="-273050" lvl="6" marL="3200400" algn="l">
              <a:spcBef>
                <a:spcPts val="100"/>
              </a:spcBef>
              <a:spcAft>
                <a:spcPts val="0"/>
              </a:spcAft>
              <a:buClr>
                <a:schemeClr val="dk1"/>
              </a:buClr>
              <a:buSzPts val="700"/>
              <a:buChar char="•"/>
              <a:defRPr sz="700"/>
            </a:lvl7pPr>
            <a:lvl8pPr indent="-273050" lvl="7" marL="3657600" algn="l">
              <a:spcBef>
                <a:spcPts val="100"/>
              </a:spcBef>
              <a:spcAft>
                <a:spcPts val="0"/>
              </a:spcAft>
              <a:buClr>
                <a:schemeClr val="dk1"/>
              </a:buClr>
              <a:buSzPts val="700"/>
              <a:buChar char="•"/>
              <a:defRPr sz="700"/>
            </a:lvl8pPr>
            <a:lvl9pPr indent="-273050" lvl="8" marL="4114800" algn="l">
              <a:spcBef>
                <a:spcPts val="100"/>
              </a:spcBef>
              <a:spcAft>
                <a:spcPts val="0"/>
              </a:spcAft>
              <a:buClr>
                <a:schemeClr val="dk1"/>
              </a:buClr>
              <a:buSzPts val="700"/>
              <a:buChar char="•"/>
              <a:defRPr sz="700"/>
            </a:lvl9pPr>
          </a:lstStyle>
          <a:p/>
        </p:txBody>
      </p:sp>
      <p:sp>
        <p:nvSpPr>
          <p:cNvPr id="147" name="Google Shape;147;p33"/>
          <p:cNvSpPr txBox="1"/>
          <p:nvPr>
            <p:ph idx="2" type="body"/>
          </p:nvPr>
        </p:nvSpPr>
        <p:spPr>
          <a:xfrm>
            <a:off x="161925" y="526203"/>
            <a:ext cx="1065600" cy="1720200"/>
          </a:xfrm>
          <a:prstGeom prst="rect">
            <a:avLst/>
          </a:prstGeom>
          <a:noFill/>
          <a:ln>
            <a:noFill/>
          </a:ln>
        </p:spPr>
        <p:txBody>
          <a:bodyPr anchorCtr="0" anchor="t" bIns="16375" lIns="32750" spcFirstLastPara="1" rIns="32750" wrap="square" tIns="16375">
            <a:normAutofit/>
          </a:bodyPr>
          <a:lstStyle>
            <a:lvl1pPr indent="-228600" lvl="0" marL="457200" algn="l">
              <a:spcBef>
                <a:spcPts val="100"/>
              </a:spcBef>
              <a:spcAft>
                <a:spcPts val="0"/>
              </a:spcAft>
              <a:buClr>
                <a:schemeClr val="dk1"/>
              </a:buClr>
              <a:buSzPts val="500"/>
              <a:buNone/>
              <a:defRPr sz="500"/>
            </a:lvl1pPr>
            <a:lvl2pPr indent="-228600" lvl="1" marL="914400" algn="l">
              <a:spcBef>
                <a:spcPts val="100"/>
              </a:spcBef>
              <a:spcAft>
                <a:spcPts val="0"/>
              </a:spcAft>
              <a:buClr>
                <a:schemeClr val="dk1"/>
              </a:buClr>
              <a:buSzPts val="400"/>
              <a:buNone/>
              <a:defRPr sz="400"/>
            </a:lvl2pPr>
            <a:lvl3pPr indent="-228600" lvl="2" marL="1371600" algn="l">
              <a:spcBef>
                <a:spcPts val="100"/>
              </a:spcBef>
              <a:spcAft>
                <a:spcPts val="0"/>
              </a:spcAft>
              <a:buClr>
                <a:schemeClr val="dk1"/>
              </a:buClr>
              <a:buSzPts val="400"/>
              <a:buNone/>
              <a:defRPr sz="400"/>
            </a:lvl3pPr>
            <a:lvl4pPr indent="-228600" lvl="3" marL="1828800" algn="l">
              <a:spcBef>
                <a:spcPts val="100"/>
              </a:spcBef>
              <a:spcAft>
                <a:spcPts val="0"/>
              </a:spcAft>
              <a:buClr>
                <a:schemeClr val="dk1"/>
              </a:buClr>
              <a:buSzPts val="300"/>
              <a:buNone/>
              <a:defRPr sz="300"/>
            </a:lvl4pPr>
            <a:lvl5pPr indent="-228600" lvl="4" marL="2286000" algn="l">
              <a:spcBef>
                <a:spcPts val="100"/>
              </a:spcBef>
              <a:spcAft>
                <a:spcPts val="0"/>
              </a:spcAft>
              <a:buClr>
                <a:schemeClr val="dk1"/>
              </a:buClr>
              <a:buSzPts val="300"/>
              <a:buNone/>
              <a:defRPr sz="300"/>
            </a:lvl5pPr>
            <a:lvl6pPr indent="-228600" lvl="5" marL="2743200" algn="l">
              <a:spcBef>
                <a:spcPts val="100"/>
              </a:spcBef>
              <a:spcAft>
                <a:spcPts val="0"/>
              </a:spcAft>
              <a:buClr>
                <a:schemeClr val="dk1"/>
              </a:buClr>
              <a:buSzPts val="300"/>
              <a:buNone/>
              <a:defRPr sz="300"/>
            </a:lvl6pPr>
            <a:lvl7pPr indent="-228600" lvl="6" marL="3200400" algn="l">
              <a:spcBef>
                <a:spcPts val="100"/>
              </a:spcBef>
              <a:spcAft>
                <a:spcPts val="0"/>
              </a:spcAft>
              <a:buClr>
                <a:schemeClr val="dk1"/>
              </a:buClr>
              <a:buSzPts val="300"/>
              <a:buNone/>
              <a:defRPr sz="300"/>
            </a:lvl7pPr>
            <a:lvl8pPr indent="-228600" lvl="7" marL="3657600" algn="l">
              <a:spcBef>
                <a:spcPts val="100"/>
              </a:spcBef>
              <a:spcAft>
                <a:spcPts val="0"/>
              </a:spcAft>
              <a:buClr>
                <a:schemeClr val="dk1"/>
              </a:buClr>
              <a:buSzPts val="300"/>
              <a:buNone/>
              <a:defRPr sz="300"/>
            </a:lvl8pPr>
            <a:lvl9pPr indent="-228600" lvl="8" marL="4114800" algn="l">
              <a:spcBef>
                <a:spcPts val="100"/>
              </a:spcBef>
              <a:spcAft>
                <a:spcPts val="0"/>
              </a:spcAft>
              <a:buClr>
                <a:schemeClr val="dk1"/>
              </a:buClr>
              <a:buSzPts val="300"/>
              <a:buNone/>
              <a:defRPr sz="300"/>
            </a:lvl9pPr>
          </a:lstStyle>
          <a:p/>
        </p:txBody>
      </p:sp>
      <p:sp>
        <p:nvSpPr>
          <p:cNvPr id="148" name="Google Shape;148;p33"/>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9" name="Google Shape;149;p33"/>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0" name="Google Shape;150;p33"/>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1" name="Shape 151"/>
        <p:cNvGrpSpPr/>
        <p:nvPr/>
      </p:nvGrpSpPr>
      <p:grpSpPr>
        <a:xfrm>
          <a:off x="0" y="0"/>
          <a:ext cx="0" cy="0"/>
          <a:chOff x="0" y="0"/>
          <a:chExt cx="0" cy="0"/>
        </a:xfrm>
      </p:grpSpPr>
      <p:sp>
        <p:nvSpPr>
          <p:cNvPr id="152" name="Google Shape;152;p34"/>
          <p:cNvSpPr txBox="1"/>
          <p:nvPr>
            <p:ph type="title"/>
          </p:nvPr>
        </p:nvSpPr>
        <p:spPr>
          <a:xfrm>
            <a:off x="634769" y="1760220"/>
            <a:ext cx="1943100" cy="207900"/>
          </a:xfrm>
          <a:prstGeom prst="rect">
            <a:avLst/>
          </a:prstGeom>
          <a:noFill/>
          <a:ln>
            <a:noFill/>
          </a:ln>
        </p:spPr>
        <p:txBody>
          <a:bodyPr anchorCtr="0" anchor="b" bIns="16375" lIns="32750" spcFirstLastPara="1" rIns="32750" wrap="square" tIns="16375">
            <a:normAutofit/>
          </a:bodyPr>
          <a:lstStyle>
            <a:lvl1pPr lvl="0" algn="l">
              <a:spcBef>
                <a:spcPts val="0"/>
              </a:spcBef>
              <a:spcAft>
                <a:spcPts val="0"/>
              </a:spcAft>
              <a:buClr>
                <a:schemeClr val="dk1"/>
              </a:buClr>
              <a:buSzPts val="700"/>
              <a:buFont typeface="Calibri"/>
              <a:buNone/>
              <a:defRPr b="1" sz="700"/>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53" name="Google Shape;153;p34"/>
          <p:cNvSpPr/>
          <p:nvPr>
            <p:ph idx="2" type="pic"/>
          </p:nvPr>
        </p:nvSpPr>
        <p:spPr>
          <a:xfrm>
            <a:off x="634769" y="224684"/>
            <a:ext cx="1943100" cy="1508700"/>
          </a:xfrm>
          <a:prstGeom prst="rect">
            <a:avLst/>
          </a:prstGeom>
          <a:noFill/>
          <a:ln>
            <a:noFill/>
          </a:ln>
        </p:spPr>
      </p:sp>
      <p:sp>
        <p:nvSpPr>
          <p:cNvPr id="154" name="Google Shape;154;p34"/>
          <p:cNvSpPr txBox="1"/>
          <p:nvPr>
            <p:ph idx="1" type="body"/>
          </p:nvPr>
        </p:nvSpPr>
        <p:spPr>
          <a:xfrm>
            <a:off x="634769" y="1968024"/>
            <a:ext cx="1943100" cy="295200"/>
          </a:xfrm>
          <a:prstGeom prst="rect">
            <a:avLst/>
          </a:prstGeom>
          <a:noFill/>
          <a:ln>
            <a:noFill/>
          </a:ln>
        </p:spPr>
        <p:txBody>
          <a:bodyPr anchorCtr="0" anchor="t" bIns="16375" lIns="32750" spcFirstLastPara="1" rIns="32750" wrap="square" tIns="16375">
            <a:normAutofit/>
          </a:bodyPr>
          <a:lstStyle>
            <a:lvl1pPr indent="-228600" lvl="0" marL="457200" algn="l">
              <a:spcBef>
                <a:spcPts val="100"/>
              </a:spcBef>
              <a:spcAft>
                <a:spcPts val="0"/>
              </a:spcAft>
              <a:buClr>
                <a:schemeClr val="dk1"/>
              </a:buClr>
              <a:buSzPts val="500"/>
              <a:buNone/>
              <a:defRPr sz="500"/>
            </a:lvl1pPr>
            <a:lvl2pPr indent="-228600" lvl="1" marL="914400" algn="l">
              <a:spcBef>
                <a:spcPts val="100"/>
              </a:spcBef>
              <a:spcAft>
                <a:spcPts val="0"/>
              </a:spcAft>
              <a:buClr>
                <a:schemeClr val="dk1"/>
              </a:buClr>
              <a:buSzPts val="400"/>
              <a:buNone/>
              <a:defRPr sz="400"/>
            </a:lvl2pPr>
            <a:lvl3pPr indent="-228600" lvl="2" marL="1371600" algn="l">
              <a:spcBef>
                <a:spcPts val="100"/>
              </a:spcBef>
              <a:spcAft>
                <a:spcPts val="0"/>
              </a:spcAft>
              <a:buClr>
                <a:schemeClr val="dk1"/>
              </a:buClr>
              <a:buSzPts val="400"/>
              <a:buNone/>
              <a:defRPr sz="400"/>
            </a:lvl3pPr>
            <a:lvl4pPr indent="-228600" lvl="3" marL="1828800" algn="l">
              <a:spcBef>
                <a:spcPts val="100"/>
              </a:spcBef>
              <a:spcAft>
                <a:spcPts val="0"/>
              </a:spcAft>
              <a:buClr>
                <a:schemeClr val="dk1"/>
              </a:buClr>
              <a:buSzPts val="300"/>
              <a:buNone/>
              <a:defRPr sz="300"/>
            </a:lvl4pPr>
            <a:lvl5pPr indent="-228600" lvl="4" marL="2286000" algn="l">
              <a:spcBef>
                <a:spcPts val="100"/>
              </a:spcBef>
              <a:spcAft>
                <a:spcPts val="0"/>
              </a:spcAft>
              <a:buClr>
                <a:schemeClr val="dk1"/>
              </a:buClr>
              <a:buSzPts val="300"/>
              <a:buNone/>
              <a:defRPr sz="300"/>
            </a:lvl5pPr>
            <a:lvl6pPr indent="-228600" lvl="5" marL="2743200" algn="l">
              <a:spcBef>
                <a:spcPts val="100"/>
              </a:spcBef>
              <a:spcAft>
                <a:spcPts val="0"/>
              </a:spcAft>
              <a:buClr>
                <a:schemeClr val="dk1"/>
              </a:buClr>
              <a:buSzPts val="300"/>
              <a:buNone/>
              <a:defRPr sz="300"/>
            </a:lvl6pPr>
            <a:lvl7pPr indent="-228600" lvl="6" marL="3200400" algn="l">
              <a:spcBef>
                <a:spcPts val="100"/>
              </a:spcBef>
              <a:spcAft>
                <a:spcPts val="0"/>
              </a:spcAft>
              <a:buClr>
                <a:schemeClr val="dk1"/>
              </a:buClr>
              <a:buSzPts val="300"/>
              <a:buNone/>
              <a:defRPr sz="300"/>
            </a:lvl7pPr>
            <a:lvl8pPr indent="-228600" lvl="7" marL="3657600" algn="l">
              <a:spcBef>
                <a:spcPts val="100"/>
              </a:spcBef>
              <a:spcAft>
                <a:spcPts val="0"/>
              </a:spcAft>
              <a:buClr>
                <a:schemeClr val="dk1"/>
              </a:buClr>
              <a:buSzPts val="300"/>
              <a:buNone/>
              <a:defRPr sz="300"/>
            </a:lvl8pPr>
            <a:lvl9pPr indent="-228600" lvl="8" marL="4114800" algn="l">
              <a:spcBef>
                <a:spcPts val="100"/>
              </a:spcBef>
              <a:spcAft>
                <a:spcPts val="0"/>
              </a:spcAft>
              <a:buClr>
                <a:schemeClr val="dk1"/>
              </a:buClr>
              <a:buSzPts val="300"/>
              <a:buNone/>
              <a:defRPr sz="300"/>
            </a:lvl9pPr>
          </a:lstStyle>
          <a:p/>
        </p:txBody>
      </p:sp>
      <p:sp>
        <p:nvSpPr>
          <p:cNvPr id="155" name="Google Shape;155;p34"/>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6" name="Google Shape;156;p34"/>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7" name="Google Shape;157;p34"/>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8" name="Shape 158"/>
        <p:cNvGrpSpPr/>
        <p:nvPr/>
      </p:nvGrpSpPr>
      <p:grpSpPr>
        <a:xfrm>
          <a:off x="0" y="0"/>
          <a:ext cx="0" cy="0"/>
          <a:chOff x="0" y="0"/>
          <a:chExt cx="0" cy="0"/>
        </a:xfrm>
      </p:grpSpPr>
      <p:sp>
        <p:nvSpPr>
          <p:cNvPr id="159" name="Google Shape;159;p35"/>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60" name="Google Shape;160;p35"/>
          <p:cNvSpPr txBox="1"/>
          <p:nvPr>
            <p:ph idx="1" type="body"/>
          </p:nvPr>
        </p:nvSpPr>
        <p:spPr>
          <a:xfrm rot="5400000">
            <a:off x="789525" y="-40710"/>
            <a:ext cx="1659600" cy="29145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61" name="Google Shape;161;p35"/>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2" name="Google Shape;162;p35"/>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3" name="Google Shape;163;p35"/>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64" name="Shape 164"/>
        <p:cNvGrpSpPr/>
        <p:nvPr/>
      </p:nvGrpSpPr>
      <p:grpSpPr>
        <a:xfrm>
          <a:off x="0" y="0"/>
          <a:ext cx="0" cy="0"/>
          <a:chOff x="0" y="0"/>
          <a:chExt cx="0" cy="0"/>
        </a:xfrm>
      </p:grpSpPr>
      <p:sp>
        <p:nvSpPr>
          <p:cNvPr id="165" name="Google Shape;165;p36"/>
          <p:cNvSpPr txBox="1"/>
          <p:nvPr>
            <p:ph type="title"/>
          </p:nvPr>
        </p:nvSpPr>
        <p:spPr>
          <a:xfrm rot="5400000">
            <a:off x="1639425" y="809151"/>
            <a:ext cx="2145600" cy="7287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66" name="Google Shape;166;p36"/>
          <p:cNvSpPr txBox="1"/>
          <p:nvPr>
            <p:ph idx="1" type="body"/>
          </p:nvPr>
        </p:nvSpPr>
        <p:spPr>
          <a:xfrm rot="5400000">
            <a:off x="155088" y="107451"/>
            <a:ext cx="2145600" cy="21321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67" name="Google Shape;167;p36"/>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8" name="Google Shape;168;p36"/>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9" name="Google Shape;169;p36"/>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4" name="Shape 174"/>
        <p:cNvGrpSpPr/>
        <p:nvPr/>
      </p:nvGrpSpPr>
      <p:grpSpPr>
        <a:xfrm>
          <a:off x="0" y="0"/>
          <a:ext cx="0" cy="0"/>
          <a:chOff x="0" y="0"/>
          <a:chExt cx="0" cy="0"/>
        </a:xfrm>
      </p:grpSpPr>
      <p:sp>
        <p:nvSpPr>
          <p:cNvPr id="175" name="Google Shape;17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76" name="Google Shape;17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77" name="Google Shape;17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8" name="Shape 178"/>
        <p:cNvGrpSpPr/>
        <p:nvPr/>
      </p:nvGrpSpPr>
      <p:grpSpPr>
        <a:xfrm>
          <a:off x="0" y="0"/>
          <a:ext cx="0" cy="0"/>
          <a:chOff x="0" y="0"/>
          <a:chExt cx="0" cy="0"/>
        </a:xfrm>
      </p:grpSpPr>
      <p:sp>
        <p:nvSpPr>
          <p:cNvPr id="179" name="Google Shape;17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80" name="Google Shape;18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1" name="Shape 181"/>
        <p:cNvGrpSpPr/>
        <p:nvPr/>
      </p:nvGrpSpPr>
      <p:grpSpPr>
        <a:xfrm>
          <a:off x="0" y="0"/>
          <a:ext cx="0" cy="0"/>
          <a:chOff x="0" y="0"/>
          <a:chExt cx="0" cy="0"/>
        </a:xfrm>
      </p:grpSpPr>
      <p:sp>
        <p:nvSpPr>
          <p:cNvPr id="182" name="Google Shape;18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3" name="Google Shape;18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84" name="Google Shape;18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5" name="Shape 185"/>
        <p:cNvGrpSpPr/>
        <p:nvPr/>
      </p:nvGrpSpPr>
      <p:grpSpPr>
        <a:xfrm>
          <a:off x="0" y="0"/>
          <a:ext cx="0" cy="0"/>
          <a:chOff x="0" y="0"/>
          <a:chExt cx="0" cy="0"/>
        </a:xfrm>
      </p:grpSpPr>
      <p:sp>
        <p:nvSpPr>
          <p:cNvPr id="186" name="Google Shape;18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7" name="Google Shape;18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88" name="Google Shape;18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89" name="Google Shape;18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0" name="Shape 190"/>
        <p:cNvGrpSpPr/>
        <p:nvPr/>
      </p:nvGrpSpPr>
      <p:grpSpPr>
        <a:xfrm>
          <a:off x="0" y="0"/>
          <a:ext cx="0" cy="0"/>
          <a:chOff x="0" y="0"/>
          <a:chExt cx="0" cy="0"/>
        </a:xfrm>
      </p:grpSpPr>
      <p:sp>
        <p:nvSpPr>
          <p:cNvPr id="191" name="Google Shape;19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2" name="Google Shape;19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93" name="Shape 193"/>
        <p:cNvGrpSpPr/>
        <p:nvPr/>
      </p:nvGrpSpPr>
      <p:grpSpPr>
        <a:xfrm>
          <a:off x="0" y="0"/>
          <a:ext cx="0" cy="0"/>
          <a:chOff x="0" y="0"/>
          <a:chExt cx="0" cy="0"/>
        </a:xfrm>
      </p:grpSpPr>
      <p:sp>
        <p:nvSpPr>
          <p:cNvPr id="194" name="Google Shape;19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95" name="Google Shape;19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96" name="Google Shape;19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97" name="Shape 197"/>
        <p:cNvGrpSpPr/>
        <p:nvPr/>
      </p:nvGrpSpPr>
      <p:grpSpPr>
        <a:xfrm>
          <a:off x="0" y="0"/>
          <a:ext cx="0" cy="0"/>
          <a:chOff x="0" y="0"/>
          <a:chExt cx="0" cy="0"/>
        </a:xfrm>
      </p:grpSpPr>
      <p:sp>
        <p:nvSpPr>
          <p:cNvPr id="198" name="Google Shape;19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99" name="Google Shape;19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00" name="Shape 200"/>
        <p:cNvGrpSpPr/>
        <p:nvPr/>
      </p:nvGrpSpPr>
      <p:grpSpPr>
        <a:xfrm>
          <a:off x="0" y="0"/>
          <a:ext cx="0" cy="0"/>
          <a:chOff x="0" y="0"/>
          <a:chExt cx="0" cy="0"/>
        </a:xfrm>
      </p:grpSpPr>
      <p:sp>
        <p:nvSpPr>
          <p:cNvPr id="201" name="Google Shape;20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202" name="Google Shape;20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203" name="Google Shape;20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204" name="Google Shape;20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205" name="Google Shape;20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6" name="Shape 206"/>
        <p:cNvGrpSpPr/>
        <p:nvPr/>
      </p:nvGrpSpPr>
      <p:grpSpPr>
        <a:xfrm>
          <a:off x="0" y="0"/>
          <a:ext cx="0" cy="0"/>
          <a:chOff x="0" y="0"/>
          <a:chExt cx="0" cy="0"/>
        </a:xfrm>
      </p:grpSpPr>
      <p:sp>
        <p:nvSpPr>
          <p:cNvPr id="207" name="Google Shape;20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208" name="Google Shape;20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09" name="Shape 209"/>
        <p:cNvGrpSpPr/>
        <p:nvPr/>
      </p:nvGrpSpPr>
      <p:grpSpPr>
        <a:xfrm>
          <a:off x="0" y="0"/>
          <a:ext cx="0" cy="0"/>
          <a:chOff x="0" y="0"/>
          <a:chExt cx="0" cy="0"/>
        </a:xfrm>
      </p:grpSpPr>
      <p:sp>
        <p:nvSpPr>
          <p:cNvPr id="210" name="Google Shape;21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211" name="Google Shape;21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212" name="Google Shape;21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3" name="Shape 213"/>
        <p:cNvGrpSpPr/>
        <p:nvPr/>
      </p:nvGrpSpPr>
      <p:grpSpPr>
        <a:xfrm>
          <a:off x="0" y="0"/>
          <a:ext cx="0" cy="0"/>
          <a:chOff x="0" y="0"/>
          <a:chExt cx="0" cy="0"/>
        </a:xfrm>
      </p:grpSpPr>
      <p:sp>
        <p:nvSpPr>
          <p:cNvPr id="214" name="Google Shape;21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marR="0" algn="ctr">
              <a:spcBef>
                <a:spcPts val="0"/>
              </a:spcBef>
              <a:spcAft>
                <a:spcPts val="0"/>
              </a:spcAft>
              <a:buClr>
                <a:schemeClr val="dk1"/>
              </a:buClr>
              <a:buSzPts val="1600"/>
              <a:buFont typeface="Calibri"/>
              <a:buNone/>
              <a:defRPr b="0" i="0" sz="1600" u="none" cap="none" strike="noStrike">
                <a:solidFill>
                  <a:schemeClr val="dk1"/>
                </a:solidFill>
                <a:latin typeface="Calibri"/>
                <a:ea typeface="Calibri"/>
                <a:cs typeface="Calibri"/>
                <a:sym typeface="Calibri"/>
              </a:defRPr>
            </a:lvl1pPr>
            <a:lvl2pPr lvl="1">
              <a:spcBef>
                <a:spcPts val="0"/>
              </a:spcBef>
              <a:spcAft>
                <a:spcPts val="0"/>
              </a:spcAft>
              <a:buSzPts val="500"/>
              <a:buNone/>
              <a:defRPr sz="600"/>
            </a:lvl2pPr>
            <a:lvl3pPr lvl="2">
              <a:spcBef>
                <a:spcPts val="0"/>
              </a:spcBef>
              <a:spcAft>
                <a:spcPts val="0"/>
              </a:spcAft>
              <a:buSzPts val="500"/>
              <a:buNone/>
              <a:defRPr sz="600"/>
            </a:lvl3pPr>
            <a:lvl4pPr lvl="3">
              <a:spcBef>
                <a:spcPts val="0"/>
              </a:spcBef>
              <a:spcAft>
                <a:spcPts val="0"/>
              </a:spcAft>
              <a:buSzPts val="500"/>
              <a:buNone/>
              <a:defRPr sz="600"/>
            </a:lvl4pPr>
            <a:lvl5pPr lvl="4">
              <a:spcBef>
                <a:spcPts val="0"/>
              </a:spcBef>
              <a:spcAft>
                <a:spcPts val="0"/>
              </a:spcAft>
              <a:buSzPts val="500"/>
              <a:buNone/>
              <a:defRPr sz="600"/>
            </a:lvl5pPr>
            <a:lvl6pPr lvl="5">
              <a:spcBef>
                <a:spcPts val="0"/>
              </a:spcBef>
              <a:spcAft>
                <a:spcPts val="0"/>
              </a:spcAft>
              <a:buSzPts val="500"/>
              <a:buNone/>
              <a:defRPr sz="600"/>
            </a:lvl6pPr>
            <a:lvl7pPr lvl="6">
              <a:spcBef>
                <a:spcPts val="0"/>
              </a:spcBef>
              <a:spcAft>
                <a:spcPts val="0"/>
              </a:spcAft>
              <a:buSzPts val="500"/>
              <a:buNone/>
              <a:defRPr sz="600"/>
            </a:lvl7pPr>
            <a:lvl8pPr lvl="7">
              <a:spcBef>
                <a:spcPts val="0"/>
              </a:spcBef>
              <a:spcAft>
                <a:spcPts val="0"/>
              </a:spcAft>
              <a:buSzPts val="500"/>
              <a:buNone/>
              <a:defRPr sz="600"/>
            </a:lvl8pPr>
            <a:lvl9pPr lvl="8">
              <a:spcBef>
                <a:spcPts val="0"/>
              </a:spcBef>
              <a:spcAft>
                <a:spcPts val="0"/>
              </a:spcAft>
              <a:buSzPts val="500"/>
              <a:buNone/>
              <a:defRPr sz="600"/>
            </a:lvl9pPr>
          </a:lstStyle>
          <a:p/>
        </p:txBody>
      </p:sp>
      <p:sp>
        <p:nvSpPr>
          <p:cNvPr id="97" name="Google Shape;97;p25"/>
          <p:cNvSpPr txBox="1"/>
          <p:nvPr>
            <p:ph idx="1" type="body"/>
          </p:nvPr>
        </p:nvSpPr>
        <p:spPr>
          <a:xfrm>
            <a:off x="161925" y="586740"/>
            <a:ext cx="2914800" cy="1659600"/>
          </a:xfrm>
          <a:prstGeom prst="rect">
            <a:avLst/>
          </a:prstGeom>
          <a:noFill/>
          <a:ln>
            <a:noFill/>
          </a:ln>
        </p:spPr>
        <p:txBody>
          <a:bodyPr anchorCtr="0" anchor="t" bIns="16375" lIns="32750" spcFirstLastPara="1" rIns="32750" wrap="square" tIns="16375">
            <a:normAutofit/>
          </a:bodyPr>
          <a:lstStyle>
            <a:lvl1pPr indent="-298450" lvl="0" marL="457200" marR="0" algn="l">
              <a:spcBef>
                <a:spcPts val="2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1pPr>
            <a:lvl2pPr indent="-292100" lvl="1" marL="914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2pPr>
            <a:lvl3pPr indent="-285750" lvl="2" marL="1371600" marR="0" algn="l">
              <a:spcBef>
                <a:spcPts val="200"/>
              </a:spcBef>
              <a:spcAft>
                <a:spcPts val="0"/>
              </a:spcAft>
              <a:buClr>
                <a:schemeClr val="dk1"/>
              </a:buClr>
              <a:buSzPts val="900"/>
              <a:buFont typeface="Arial"/>
              <a:buChar char="•"/>
              <a:defRPr b="0" i="0" sz="900" u="none" cap="none" strike="noStrike">
                <a:solidFill>
                  <a:schemeClr val="dk1"/>
                </a:solidFill>
                <a:latin typeface="Calibri"/>
                <a:ea typeface="Calibri"/>
                <a:cs typeface="Calibri"/>
                <a:sym typeface="Calibri"/>
              </a:defRPr>
            </a:lvl3pPr>
            <a:lvl4pPr indent="-273050" lvl="3" marL="18288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4pPr>
            <a:lvl5pPr indent="-273050" lvl="4" marL="22860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5pPr>
            <a:lvl6pPr indent="-273050" lvl="5" marL="27432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6pPr>
            <a:lvl7pPr indent="-273050" lvl="6" marL="32004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7pPr>
            <a:lvl8pPr indent="-273050" lvl="7" marL="36576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8pPr>
            <a:lvl9pPr indent="-273050" lvl="8" marL="41148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9pPr>
          </a:lstStyle>
          <a:p/>
        </p:txBody>
      </p:sp>
      <p:sp>
        <p:nvSpPr>
          <p:cNvPr id="98" name="Google Shape;98;p25"/>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marR="0" algn="l">
              <a:spcBef>
                <a:spcPts val="0"/>
              </a:spcBef>
              <a:spcAft>
                <a:spcPts val="0"/>
              </a:spcAft>
              <a:buSzPts val="500"/>
              <a:buNone/>
              <a:defRPr b="0" i="0" sz="400" u="none" cap="none" strike="noStrike">
                <a:solidFill>
                  <a:srgbClr val="888888"/>
                </a:solidFill>
                <a:latin typeface="Calibri"/>
                <a:ea typeface="Calibri"/>
                <a:cs typeface="Calibri"/>
                <a:sym typeface="Calibri"/>
              </a:defRPr>
            </a:lvl1pPr>
            <a:lvl2pPr lvl="1"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2pPr>
            <a:lvl3pPr lvl="2"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3pPr>
            <a:lvl4pPr lvl="3"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4pPr>
            <a:lvl5pPr lvl="4"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5pPr>
            <a:lvl6pPr lvl="5"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6pPr>
            <a:lvl7pPr lvl="6"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7pPr>
            <a:lvl8pPr lvl="7"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8pPr>
            <a:lvl9pPr lvl="8"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9pPr>
          </a:lstStyle>
          <a:p/>
        </p:txBody>
      </p:sp>
      <p:sp>
        <p:nvSpPr>
          <p:cNvPr id="99" name="Google Shape;99;p25"/>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marR="0" algn="ctr">
              <a:spcBef>
                <a:spcPts val="0"/>
              </a:spcBef>
              <a:spcAft>
                <a:spcPts val="0"/>
              </a:spcAft>
              <a:buSzPts val="500"/>
              <a:buNone/>
              <a:defRPr b="0" i="0" sz="400" u="none" cap="none" strike="noStrike">
                <a:solidFill>
                  <a:srgbClr val="888888"/>
                </a:solidFill>
                <a:latin typeface="Calibri"/>
                <a:ea typeface="Calibri"/>
                <a:cs typeface="Calibri"/>
                <a:sym typeface="Calibri"/>
              </a:defRPr>
            </a:lvl1pPr>
            <a:lvl2pPr lvl="1"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2pPr>
            <a:lvl3pPr lvl="2"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3pPr>
            <a:lvl4pPr lvl="3"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4pPr>
            <a:lvl5pPr lvl="4"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5pPr>
            <a:lvl6pPr lvl="5"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6pPr>
            <a:lvl7pPr lvl="6"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7pPr>
            <a:lvl8pPr lvl="7"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8pPr>
            <a:lvl9pPr lvl="8"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9pPr>
          </a:lstStyle>
          <a:p/>
        </p:txBody>
      </p:sp>
      <p:sp>
        <p:nvSpPr>
          <p:cNvPr id="100" name="Google Shape;100;p25"/>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marR="0" algn="r">
              <a:spcBef>
                <a:spcPts val="0"/>
              </a:spcBef>
              <a:buNone/>
              <a:defRPr b="0" i="0" sz="400" u="none" cap="none" strike="noStrike">
                <a:solidFill>
                  <a:srgbClr val="888888"/>
                </a:solidFill>
                <a:latin typeface="Calibri"/>
                <a:ea typeface="Calibri"/>
                <a:cs typeface="Calibri"/>
                <a:sym typeface="Calibri"/>
              </a:defRPr>
            </a:lvl1pPr>
            <a:lvl2pPr indent="0" lvl="1" marL="0" marR="0" algn="r">
              <a:spcBef>
                <a:spcPts val="0"/>
              </a:spcBef>
              <a:buNone/>
              <a:defRPr b="0" i="0" sz="400" u="none" cap="none" strike="noStrike">
                <a:solidFill>
                  <a:srgbClr val="888888"/>
                </a:solidFill>
                <a:latin typeface="Calibri"/>
                <a:ea typeface="Calibri"/>
                <a:cs typeface="Calibri"/>
                <a:sym typeface="Calibri"/>
              </a:defRPr>
            </a:lvl2pPr>
            <a:lvl3pPr indent="0" lvl="2" marL="0" marR="0" algn="r">
              <a:spcBef>
                <a:spcPts val="0"/>
              </a:spcBef>
              <a:buNone/>
              <a:defRPr b="0" i="0" sz="400" u="none" cap="none" strike="noStrike">
                <a:solidFill>
                  <a:srgbClr val="888888"/>
                </a:solidFill>
                <a:latin typeface="Calibri"/>
                <a:ea typeface="Calibri"/>
                <a:cs typeface="Calibri"/>
                <a:sym typeface="Calibri"/>
              </a:defRPr>
            </a:lvl3pPr>
            <a:lvl4pPr indent="0" lvl="3" marL="0" marR="0" algn="r">
              <a:spcBef>
                <a:spcPts val="0"/>
              </a:spcBef>
              <a:buNone/>
              <a:defRPr b="0" i="0" sz="400" u="none" cap="none" strike="noStrike">
                <a:solidFill>
                  <a:srgbClr val="888888"/>
                </a:solidFill>
                <a:latin typeface="Calibri"/>
                <a:ea typeface="Calibri"/>
                <a:cs typeface="Calibri"/>
                <a:sym typeface="Calibri"/>
              </a:defRPr>
            </a:lvl4pPr>
            <a:lvl5pPr indent="0" lvl="4" marL="0" marR="0" algn="r">
              <a:spcBef>
                <a:spcPts val="0"/>
              </a:spcBef>
              <a:buNone/>
              <a:defRPr b="0" i="0" sz="400" u="none" cap="none" strike="noStrike">
                <a:solidFill>
                  <a:srgbClr val="888888"/>
                </a:solidFill>
                <a:latin typeface="Calibri"/>
                <a:ea typeface="Calibri"/>
                <a:cs typeface="Calibri"/>
                <a:sym typeface="Calibri"/>
              </a:defRPr>
            </a:lvl5pPr>
            <a:lvl6pPr indent="0" lvl="5" marL="0" marR="0" algn="r">
              <a:spcBef>
                <a:spcPts val="0"/>
              </a:spcBef>
              <a:buNone/>
              <a:defRPr b="0" i="0" sz="400" u="none" cap="none" strike="noStrike">
                <a:solidFill>
                  <a:srgbClr val="888888"/>
                </a:solidFill>
                <a:latin typeface="Calibri"/>
                <a:ea typeface="Calibri"/>
                <a:cs typeface="Calibri"/>
                <a:sym typeface="Calibri"/>
              </a:defRPr>
            </a:lvl6pPr>
            <a:lvl7pPr indent="0" lvl="6" marL="0" marR="0" algn="r">
              <a:spcBef>
                <a:spcPts val="0"/>
              </a:spcBef>
              <a:buNone/>
              <a:defRPr b="0" i="0" sz="400" u="none" cap="none" strike="noStrike">
                <a:solidFill>
                  <a:srgbClr val="888888"/>
                </a:solidFill>
                <a:latin typeface="Calibri"/>
                <a:ea typeface="Calibri"/>
                <a:cs typeface="Calibri"/>
                <a:sym typeface="Calibri"/>
              </a:defRPr>
            </a:lvl7pPr>
            <a:lvl8pPr indent="0" lvl="7" marL="0" marR="0" algn="r">
              <a:spcBef>
                <a:spcPts val="0"/>
              </a:spcBef>
              <a:buNone/>
              <a:defRPr b="0" i="0" sz="400" u="none" cap="none" strike="noStrike">
                <a:solidFill>
                  <a:srgbClr val="888888"/>
                </a:solidFill>
                <a:latin typeface="Calibri"/>
                <a:ea typeface="Calibri"/>
                <a:cs typeface="Calibri"/>
                <a:sym typeface="Calibri"/>
              </a:defRPr>
            </a:lvl8pPr>
            <a:lvl9pPr indent="0" lvl="8" marL="0" marR="0" algn="r">
              <a:spcBef>
                <a:spcPts val="0"/>
              </a:spcBef>
              <a:buNone/>
              <a:defRPr b="0" i="0" sz="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70" name="Shape 170"/>
        <p:cNvGrpSpPr/>
        <p:nvPr/>
      </p:nvGrpSpPr>
      <p:grpSpPr>
        <a:xfrm>
          <a:off x="0" y="0"/>
          <a:ext cx="0" cy="0"/>
          <a:chOff x="0" y="0"/>
          <a:chExt cx="0" cy="0"/>
        </a:xfrm>
      </p:grpSpPr>
      <p:sp>
        <p:nvSpPr>
          <p:cNvPr id="171" name="Google Shape;17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72" name="Google Shape;17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73" name="Google Shape;17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0" Type="http://schemas.openxmlformats.org/officeDocument/2006/relationships/image" Target="../media/image8.png"/><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5.png"/><Relationship Id="rId9"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3.png"/></Relationships>
</file>

<file path=ppt/slides/_rels/slide5.xml.rels><?xml version="1.0" encoding="UTF-8" standalone="yes"?><Relationships xmlns="http://schemas.openxmlformats.org/package/2006/relationships"><Relationship Id="rId11" Type="http://schemas.openxmlformats.org/officeDocument/2006/relationships/hyperlink" Target="https://www.history.com/this-day-in-history/august-29/soviets-explode-atomic-bomb" TargetMode="External"/><Relationship Id="rId10" Type="http://schemas.openxmlformats.org/officeDocument/2006/relationships/hyperlink" Target="https://www.history.com/articles/formation-of-nato-and-warsaw-pact" TargetMode="External"/><Relationship Id="rId13" Type="http://schemas.openxmlformats.org/officeDocument/2006/relationships/hyperlink" Target="https://www.wilsoncenter.org/blog-post/sino-soviet-alliance-70-years-later" TargetMode="External"/><Relationship Id="rId12" Type="http://schemas.openxmlformats.org/officeDocument/2006/relationships/hyperlink" Target="https://history.state.gov/milestones/1945-1952/chinese-rev#:~:text=On%20October%201%2C%201949%2C%20Chinese,Republic%20of%20China%20(PRC)" TargetMode="External"/><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hyperlink" Target="https://www.defense.gov/News/Feature-Stories/story/Article/3072635/the-berlin-airlift-what-it-was-its-importance-in-the-cold-war/" TargetMode="External"/><Relationship Id="rId5" Type="http://schemas.openxmlformats.org/officeDocument/2006/relationships/hyperlink" Target="https://www.nationalww2museum.org/war/articles/potsdam-conference" TargetMode="External"/><Relationship Id="rId6" Type="http://schemas.openxmlformats.org/officeDocument/2006/relationships/hyperlink" Target="https://www.nationalww2museum.org/war/articles/winston-churchills-iron-curtain-speech-march-5-1946" TargetMode="External"/><Relationship Id="rId7" Type="http://schemas.openxmlformats.org/officeDocument/2006/relationships/hyperlink" Target="https://history.state.gov/milestones/1945-1952/truman-doctrine" TargetMode="External"/><Relationship Id="rId8" Type="http://schemas.openxmlformats.org/officeDocument/2006/relationships/hyperlink" Target="https://history.state.gov/milestones/1945-1952/marshall-pla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a:t>
            </a:r>
            <a:r>
              <a:rPr lang="en" sz="1900">
                <a:solidFill>
                  <a:schemeClr val="dk1"/>
                </a:solidFill>
                <a:latin typeface="Halant"/>
                <a:ea typeface="Halant"/>
                <a:cs typeface="Halant"/>
                <a:sym typeface="Halant"/>
              </a:rPr>
              <a:t> Guided Notes</a:t>
            </a:r>
            <a:endParaRPr sz="1900">
              <a:solidFill>
                <a:schemeClr val="dk1"/>
              </a:solidFill>
              <a:latin typeface="Halant"/>
              <a:ea typeface="Halant"/>
              <a:cs typeface="Halant"/>
              <a:sym typeface="Halant"/>
            </a:endParaRPr>
          </a:p>
        </p:txBody>
      </p:sp>
      <p:pic>
        <p:nvPicPr>
          <p:cNvPr id="220" name="Google Shape;22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1" name="Google Shape;22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2" name="Google Shape;22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3" name="Google Shape;223;p4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4" name="Google Shape;224;p49"/>
          <p:cNvSpPr txBox="1"/>
          <p:nvPr/>
        </p:nvSpPr>
        <p:spPr>
          <a:xfrm>
            <a:off x="594300" y="807688"/>
            <a:ext cx="6583800" cy="6464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Cold War’s First Battlegrounds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Cold War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did Winston Churchill mean by the term “Iron Curtain?”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Explain how it was both a metaphor and a physical symbol.</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the U.S. put its containment policy into action?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was the outcome of the Chinese Civil War?</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does the term “Bamboo Curtain” represent?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6" name="Shape 336"/>
        <p:cNvGrpSpPr/>
        <p:nvPr/>
      </p:nvGrpSpPr>
      <p:grpSpPr>
        <a:xfrm>
          <a:off x="0" y="0"/>
          <a:ext cx="0" cy="0"/>
          <a:chOff x="0" y="0"/>
          <a:chExt cx="0" cy="0"/>
        </a:xfrm>
      </p:grpSpPr>
      <p:pic>
        <p:nvPicPr>
          <p:cNvPr id="337" name="Google Shape;337;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8" name="Google Shape;338;p5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The Cold War’s First Battlegrounds 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339" name="Google Shape;339;p5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340" name="Google Shape;340;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1" name="Google Shape;341;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2" name="Google Shape;342;p58"/>
          <p:cNvSpPr txBox="1"/>
          <p:nvPr/>
        </p:nvSpPr>
        <p:spPr>
          <a:xfrm>
            <a:off x="3366000" y="31148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Potsdam Conference</a:t>
            </a:r>
            <a:endParaRPr b="1" sz="1100">
              <a:solidFill>
                <a:srgbClr val="E95C3D"/>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(July 17- August 2, 1945)</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43" name="Google Shape;343;p58"/>
          <p:cNvSpPr txBox="1"/>
          <p:nvPr/>
        </p:nvSpPr>
        <p:spPr>
          <a:xfrm>
            <a:off x="30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Allied leaders met to finalize post-WWII arrangements. Disagreements emerged over Eastern Europe and reparations, revealing growing tensions between the U.S. and USSR.</a:t>
            </a:r>
            <a:endParaRPr b="1" sz="1200">
              <a:solidFill>
                <a:srgbClr val="E95C3D"/>
              </a:solidFill>
              <a:latin typeface="Inter"/>
              <a:ea typeface="Inter"/>
              <a:cs typeface="Inter"/>
              <a:sym typeface="Inter"/>
            </a:endParaRPr>
          </a:p>
        </p:txBody>
      </p:sp>
      <p:sp>
        <p:nvSpPr>
          <p:cNvPr id="344" name="Google Shape;344;p58"/>
          <p:cNvSpPr txBox="1"/>
          <p:nvPr/>
        </p:nvSpPr>
        <p:spPr>
          <a:xfrm>
            <a:off x="486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marked one of the first moments where the wartime alliance broke down, and the U.S. and USSR’s competing visions for the postwar world began to clash.</a:t>
            </a:r>
            <a:endParaRPr b="1" sz="1200">
              <a:solidFill>
                <a:srgbClr val="E95C3D"/>
              </a:solidFill>
              <a:latin typeface="Inter"/>
              <a:ea typeface="Inter"/>
              <a:cs typeface="Inter"/>
              <a:sym typeface="Inter"/>
            </a:endParaRPr>
          </a:p>
        </p:txBody>
      </p:sp>
      <p:cxnSp>
        <p:nvCxnSpPr>
          <p:cNvPr id="345" name="Google Shape;345;p58"/>
          <p:cNvCxnSpPr>
            <a:stCxn id="342" idx="1"/>
            <a:endCxn id="343" idx="3"/>
          </p:cNvCxnSpPr>
          <p:nvPr/>
        </p:nvCxnSpPr>
        <p:spPr>
          <a:xfrm rot="10800000">
            <a:off x="2770500" y="38420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46" name="Google Shape;346;p58"/>
          <p:cNvCxnSpPr>
            <a:stCxn id="342" idx="3"/>
            <a:endCxn id="344" idx="1"/>
          </p:cNvCxnSpPr>
          <p:nvPr/>
        </p:nvCxnSpPr>
        <p:spPr>
          <a:xfrm>
            <a:off x="4406400" y="38420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47" name="Google Shape;347;p58"/>
          <p:cNvSpPr txBox="1"/>
          <p:nvPr/>
        </p:nvSpPr>
        <p:spPr>
          <a:xfrm>
            <a:off x="306300" y="965900"/>
            <a:ext cx="7075800" cy="5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With your partner determine the 6 events for your timeline. Then assess the relative significance of each. Below, rank your causes from 1 (most significant) to 6 (least significant).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348" name="Google Shape;348;p58"/>
          <p:cNvGraphicFramePr/>
          <p:nvPr/>
        </p:nvGraphicFramePr>
        <p:xfrm>
          <a:off x="812725" y="1514600"/>
          <a:ext cx="3000000" cy="3000000"/>
        </p:xfrm>
        <a:graphic>
          <a:graphicData uri="http://schemas.openxmlformats.org/drawingml/2006/table">
            <a:tbl>
              <a:tblPr>
                <a:noFill/>
                <a:tableStyleId>{CA3B243F-E01F-48F6-9EA6-52DBCB29AE90}</a:tableStyleId>
              </a:tblPr>
              <a:tblGrid>
                <a:gridCol w="2933700"/>
                <a:gridCol w="2933700"/>
              </a:tblGrid>
              <a:tr h="21400">
                <a:tc>
                  <a:txBody>
                    <a:bodyPr/>
                    <a:lstStyle/>
                    <a:p>
                      <a:pPr indent="0" lvl="0" marL="0" rtl="0" algn="l">
                        <a:spcBef>
                          <a:spcPts val="0"/>
                        </a:spcBef>
                        <a:spcAft>
                          <a:spcPts val="0"/>
                        </a:spcAft>
                        <a:buNone/>
                      </a:pPr>
                      <a:r>
                        <a:rPr lang="en" sz="1000">
                          <a:latin typeface="Inter"/>
                          <a:ea typeface="Inter"/>
                          <a:cs typeface="Inter"/>
                          <a:sym typeface="Inter"/>
                        </a:rPr>
                        <a:t>1. </a:t>
                      </a:r>
                      <a:r>
                        <a:rPr b="1" lang="en" sz="1000">
                          <a:solidFill>
                            <a:srgbClr val="E95C3D"/>
                          </a:solidFill>
                          <a:latin typeface="Inter"/>
                          <a:ea typeface="Inter"/>
                          <a:cs typeface="Inter"/>
                          <a:sym typeface="Inter"/>
                        </a:rPr>
                        <a:t>Potsdam Conference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 </a:t>
                      </a:r>
                      <a:r>
                        <a:rPr b="1" lang="en" sz="1000">
                          <a:solidFill>
                            <a:srgbClr val="E95C3D"/>
                          </a:solidFill>
                          <a:latin typeface="Inter"/>
                          <a:ea typeface="Inter"/>
                          <a:cs typeface="Inter"/>
                          <a:sym typeface="Inter"/>
                        </a:rPr>
                        <a:t>First USSR Atomic Bomb Test</a:t>
                      </a:r>
                      <a:endParaRPr b="1" sz="1000">
                        <a:solidFill>
                          <a:srgbClr val="E95C3D"/>
                        </a:solidFill>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2. </a:t>
                      </a:r>
                      <a:r>
                        <a:rPr b="1" lang="en" sz="1000">
                          <a:solidFill>
                            <a:srgbClr val="E95C3D"/>
                          </a:solidFill>
                          <a:latin typeface="Inter"/>
                          <a:ea typeface="Inter"/>
                          <a:cs typeface="Inter"/>
                          <a:sym typeface="Inter"/>
                        </a:rPr>
                        <a:t>Churchill’s “Iron Curtain” Speech</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5. </a:t>
                      </a:r>
                      <a:r>
                        <a:rPr b="1" lang="en" sz="1000">
                          <a:solidFill>
                            <a:srgbClr val="E95C3D"/>
                          </a:solidFill>
                          <a:latin typeface="Inter"/>
                          <a:ea typeface="Inter"/>
                          <a:cs typeface="Inter"/>
                          <a:sym typeface="Inter"/>
                        </a:rPr>
                        <a:t>Declaration of the PRC</a:t>
                      </a:r>
                      <a:endParaRPr b="1" sz="1000">
                        <a:solidFill>
                          <a:srgbClr val="E95C3D"/>
                        </a:solidFill>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3. </a:t>
                      </a:r>
                      <a:r>
                        <a:rPr b="1" lang="en" sz="1000">
                          <a:solidFill>
                            <a:srgbClr val="E95C3D"/>
                          </a:solidFill>
                          <a:latin typeface="Inter"/>
                          <a:ea typeface="Inter"/>
                          <a:cs typeface="Inter"/>
                          <a:sym typeface="Inter"/>
                        </a:rPr>
                        <a:t>Formation of NATO</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6. </a:t>
                      </a:r>
                      <a:r>
                        <a:rPr b="1" lang="en" sz="1000">
                          <a:solidFill>
                            <a:srgbClr val="E95C3D"/>
                          </a:solidFill>
                          <a:latin typeface="Inter"/>
                          <a:ea typeface="Inter"/>
                          <a:cs typeface="Inter"/>
                          <a:sym typeface="Inter"/>
                        </a:rPr>
                        <a:t>Sino-Soviet Treaty of Friendship</a:t>
                      </a:r>
                      <a:endParaRPr b="1" sz="1000">
                        <a:solidFill>
                          <a:srgbClr val="E95C3D"/>
                        </a:solidFill>
                        <a:latin typeface="Inter"/>
                        <a:ea typeface="Inter"/>
                        <a:cs typeface="Inter"/>
                        <a:sym typeface="Inter"/>
                      </a:endParaRPr>
                    </a:p>
                  </a:txBody>
                  <a:tcPr marT="91425" marB="91425" marR="91425" marL="91425"/>
                </a:tc>
              </a:tr>
            </a:tbl>
          </a:graphicData>
        </a:graphic>
      </p:graphicFrame>
      <p:sp>
        <p:nvSpPr>
          <p:cNvPr id="349" name="Google Shape;349;p58"/>
          <p:cNvSpPr txBox="1"/>
          <p:nvPr/>
        </p:nvSpPr>
        <p:spPr>
          <a:xfrm>
            <a:off x="306300" y="2566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a:t>
            </a:r>
            <a:r>
              <a:rPr lang="en" sz="1200">
                <a:solidFill>
                  <a:schemeClr val="dk1"/>
                </a:solidFill>
                <a:latin typeface="Inter"/>
                <a:ea typeface="Inter"/>
                <a:cs typeface="Inter"/>
                <a:sym typeface="Inter"/>
              </a:rPr>
              <a:t>Choose three events each and complete fill in the questions for each 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50" name="Google Shape;350;p58"/>
          <p:cNvSpPr txBox="1"/>
          <p:nvPr/>
        </p:nvSpPr>
        <p:spPr>
          <a:xfrm>
            <a:off x="3366000" y="52484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Formation of NATO</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(April 4, 1949)</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51" name="Google Shape;351;p58"/>
          <p:cNvSpPr txBox="1"/>
          <p:nvPr/>
        </p:nvSpPr>
        <p:spPr>
          <a:xfrm>
            <a:off x="30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North Atlantic Treaty Organization was formed by the U.S., Canada, and 10 Western European nations as a collective security agreement to counter Soviet influence.</a:t>
            </a:r>
            <a:endParaRPr b="1" sz="1200">
              <a:solidFill>
                <a:srgbClr val="E95C3D"/>
              </a:solidFill>
              <a:latin typeface="Inter"/>
              <a:ea typeface="Inter"/>
              <a:cs typeface="Inter"/>
              <a:sym typeface="Inter"/>
            </a:endParaRPr>
          </a:p>
        </p:txBody>
      </p:sp>
      <p:sp>
        <p:nvSpPr>
          <p:cNvPr id="352" name="Google Shape;352;p58"/>
          <p:cNvSpPr txBox="1"/>
          <p:nvPr/>
        </p:nvSpPr>
        <p:spPr>
          <a:xfrm>
            <a:off x="486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formalized the division of Europe into opposing military alliances and deepened the East-West divide, leading the USSR to later form the Warsaw Pact in response.</a:t>
            </a:r>
            <a:endParaRPr b="1" sz="1200">
              <a:solidFill>
                <a:srgbClr val="E95C3D"/>
              </a:solidFill>
              <a:latin typeface="Inter"/>
              <a:ea typeface="Inter"/>
              <a:cs typeface="Inter"/>
              <a:sym typeface="Inter"/>
            </a:endParaRPr>
          </a:p>
        </p:txBody>
      </p:sp>
      <p:cxnSp>
        <p:nvCxnSpPr>
          <p:cNvPr id="353" name="Google Shape;353;p58"/>
          <p:cNvCxnSpPr>
            <a:stCxn id="350" idx="1"/>
            <a:endCxn id="351" idx="3"/>
          </p:cNvCxnSpPr>
          <p:nvPr/>
        </p:nvCxnSpPr>
        <p:spPr>
          <a:xfrm rot="10800000">
            <a:off x="2770500" y="59756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54" name="Google Shape;354;p58"/>
          <p:cNvCxnSpPr>
            <a:stCxn id="350" idx="3"/>
            <a:endCxn id="352" idx="1"/>
          </p:cNvCxnSpPr>
          <p:nvPr/>
        </p:nvCxnSpPr>
        <p:spPr>
          <a:xfrm>
            <a:off x="4406400" y="59756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55" name="Google Shape;355;p58"/>
          <p:cNvSpPr txBox="1"/>
          <p:nvPr/>
        </p:nvSpPr>
        <p:spPr>
          <a:xfrm>
            <a:off x="3366000" y="73820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Declaration of the PRC (October 1, 1949)</a:t>
            </a:r>
            <a:endParaRPr b="1" sz="1200">
              <a:solidFill>
                <a:srgbClr val="E95C3D"/>
              </a:solidFill>
              <a:latin typeface="Inter"/>
              <a:ea typeface="Inter"/>
              <a:cs typeface="Inter"/>
              <a:sym typeface="Inter"/>
            </a:endParaRPr>
          </a:p>
        </p:txBody>
      </p:sp>
      <p:sp>
        <p:nvSpPr>
          <p:cNvPr id="356" name="Google Shape;356;p58"/>
          <p:cNvSpPr txBox="1"/>
          <p:nvPr/>
        </p:nvSpPr>
        <p:spPr>
          <a:xfrm>
            <a:off x="30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After a long civil war, Mao Zedong and the Chinese Communist Party declared the People’s Republic of China. The U.S.-backed Nationalists fled to Taiwan.</a:t>
            </a:r>
            <a:endParaRPr b="1" sz="1200">
              <a:solidFill>
                <a:srgbClr val="E95C3D"/>
              </a:solidFill>
              <a:latin typeface="Inter"/>
              <a:ea typeface="Inter"/>
              <a:cs typeface="Inter"/>
              <a:sym typeface="Inter"/>
            </a:endParaRPr>
          </a:p>
        </p:txBody>
      </p:sp>
      <p:sp>
        <p:nvSpPr>
          <p:cNvPr id="357" name="Google Shape;357;p58"/>
          <p:cNvSpPr txBox="1"/>
          <p:nvPr/>
        </p:nvSpPr>
        <p:spPr>
          <a:xfrm>
            <a:off x="486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was seen by the U.S. as a major communist victory and shifted Cold War tensions into Asia, leading to new alliances and further containment efforts by the West.</a:t>
            </a:r>
            <a:endParaRPr b="1" sz="1200">
              <a:solidFill>
                <a:srgbClr val="E95C3D"/>
              </a:solidFill>
              <a:latin typeface="Inter"/>
              <a:ea typeface="Inter"/>
              <a:cs typeface="Inter"/>
              <a:sym typeface="Inter"/>
            </a:endParaRPr>
          </a:p>
        </p:txBody>
      </p:sp>
      <p:cxnSp>
        <p:nvCxnSpPr>
          <p:cNvPr id="358" name="Google Shape;358;p58"/>
          <p:cNvCxnSpPr>
            <a:stCxn id="355" idx="1"/>
            <a:endCxn id="356" idx="3"/>
          </p:cNvCxnSpPr>
          <p:nvPr/>
        </p:nvCxnSpPr>
        <p:spPr>
          <a:xfrm rot="10800000">
            <a:off x="2770500" y="81092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59" name="Google Shape;359;p58"/>
          <p:cNvCxnSpPr>
            <a:stCxn id="355" idx="3"/>
            <a:endCxn id="357" idx="1"/>
          </p:cNvCxnSpPr>
          <p:nvPr/>
        </p:nvCxnSpPr>
        <p:spPr>
          <a:xfrm>
            <a:off x="4406400" y="81092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60" name="Google Shape;360;p58"/>
          <p:cNvSpPr txBox="1"/>
          <p:nvPr/>
        </p:nvSpPr>
        <p:spPr>
          <a:xfrm>
            <a:off x="382500" y="9043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3: </a:t>
            </a:r>
            <a:r>
              <a:rPr lang="en" sz="1200">
                <a:solidFill>
                  <a:schemeClr val="dk1"/>
                </a:solidFill>
                <a:latin typeface="Inter"/>
                <a:ea typeface="Inter"/>
                <a:cs typeface="Inter"/>
                <a:sym typeface="Inter"/>
              </a:rPr>
              <a:t>Compile with your partner into the timeline. Review timeline requirements!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8E0A4"/>
        </a:solidFill>
      </p:bgPr>
    </p:bg>
    <p:spTree>
      <p:nvGrpSpPr>
        <p:cNvPr id="364" name="Shape 364"/>
        <p:cNvGrpSpPr/>
        <p:nvPr/>
      </p:nvGrpSpPr>
      <p:grpSpPr>
        <a:xfrm>
          <a:off x="0" y="0"/>
          <a:ext cx="0" cy="0"/>
          <a:chOff x="0" y="0"/>
          <a:chExt cx="0" cy="0"/>
        </a:xfrm>
      </p:grpSpPr>
      <p:grpSp>
        <p:nvGrpSpPr>
          <p:cNvPr id="365" name="Google Shape;365;p59"/>
          <p:cNvGrpSpPr/>
          <p:nvPr/>
        </p:nvGrpSpPr>
        <p:grpSpPr>
          <a:xfrm>
            <a:off x="185682" y="188167"/>
            <a:ext cx="7301691" cy="9664002"/>
            <a:chOff x="0" y="0"/>
            <a:chExt cx="2147483647" cy="2147483647"/>
          </a:xfrm>
        </p:grpSpPr>
        <p:sp>
          <p:nvSpPr>
            <p:cNvPr id="366" name="Google Shape;366;p59"/>
            <p:cNvSpPr/>
            <p:nvPr/>
          </p:nvSpPr>
          <p:spPr>
            <a:xfrm>
              <a:off x="72387" y="72387"/>
              <a:ext cx="2147411259" cy="2147411259"/>
            </a:xfrm>
            <a:custGeom>
              <a:rect b="b" l="l" r="r" t="t"/>
              <a:pathLst>
                <a:path extrusionOk="0" h="2147483647" w="2147483647">
                  <a:moveTo>
                    <a:pt x="0" y="0"/>
                  </a:moveTo>
                  <a:lnTo>
                    <a:pt x="2147411257" y="0"/>
                  </a:lnTo>
                  <a:lnTo>
                    <a:pt x="2147411257" y="2147411257"/>
                  </a:lnTo>
                  <a:lnTo>
                    <a:pt x="0" y="2147411257"/>
                  </a:lnTo>
                  <a:lnTo>
                    <a:pt x="0" y="0"/>
                  </a:lnTo>
                  <a:close/>
                </a:path>
              </a:pathLst>
            </a:custGeom>
            <a:solidFill>
              <a:srgbClr val="FFFFFF"/>
            </a:solidFill>
            <a:ln>
              <a:noFill/>
            </a:ln>
          </p:spPr>
        </p:sp>
        <p:sp>
          <p:nvSpPr>
            <p:cNvPr id="367" name="Google Shape;367;p59"/>
            <p:cNvSpPr/>
            <p:nvPr/>
          </p:nvSpPr>
          <p:spPr>
            <a:xfrm>
              <a:off x="0" y="0"/>
              <a:ext cx="2147411259" cy="2147411259"/>
            </a:xfrm>
            <a:custGeom>
              <a:rect b="b" l="l" r="r" t="t"/>
              <a:pathLst>
                <a:path extrusionOk="0" h="2147483647" w="2147483647">
                  <a:moveTo>
                    <a:pt x="2147483647" y="2147483647"/>
                  </a:moveTo>
                  <a:lnTo>
                    <a:pt x="2147483647" y="2147483647"/>
                  </a:lnTo>
                  <a:lnTo>
                    <a:pt x="2147483647" y="2147483647"/>
                  </a:lnTo>
                  <a:lnTo>
                    <a:pt x="2147483647" y="2147483647"/>
                  </a:lnTo>
                  <a:lnTo>
                    <a:pt x="2147483647" y="2147483647"/>
                  </a:lnTo>
                  <a:close/>
                  <a:moveTo>
                    <a:pt x="0" y="144780"/>
                  </a:moveTo>
                  <a:lnTo>
                    <a:pt x="144780" y="144780"/>
                  </a:lnTo>
                  <a:lnTo>
                    <a:pt x="144780" y="2147483647"/>
                  </a:lnTo>
                  <a:lnTo>
                    <a:pt x="0" y="2147483647"/>
                  </a:lnTo>
                  <a:lnTo>
                    <a:pt x="0" y="144780"/>
                  </a:lnTo>
                  <a:close/>
                  <a:moveTo>
                    <a:pt x="0" y="2147483647"/>
                  </a:moveTo>
                  <a:lnTo>
                    <a:pt x="144780" y="2147483647"/>
                  </a:lnTo>
                  <a:lnTo>
                    <a:pt x="144780" y="2147483647"/>
                  </a:lnTo>
                  <a:lnTo>
                    <a:pt x="0" y="2147483647"/>
                  </a:lnTo>
                  <a:lnTo>
                    <a:pt x="0" y="2147483647"/>
                  </a:lnTo>
                  <a:close/>
                  <a:moveTo>
                    <a:pt x="2147483647" y="144780"/>
                  </a:moveTo>
                  <a:lnTo>
                    <a:pt x="2147483647" y="144780"/>
                  </a:lnTo>
                  <a:lnTo>
                    <a:pt x="2147483647" y="2147483647"/>
                  </a:lnTo>
                  <a:lnTo>
                    <a:pt x="2147483647" y="2147483647"/>
                  </a:lnTo>
                  <a:lnTo>
                    <a:pt x="2147483647" y="144780"/>
                  </a:lnTo>
                  <a:close/>
                  <a:moveTo>
                    <a:pt x="144780" y="2147483647"/>
                  </a:moveTo>
                  <a:lnTo>
                    <a:pt x="2147483647" y="2147483647"/>
                  </a:lnTo>
                  <a:lnTo>
                    <a:pt x="2147483647" y="2147483647"/>
                  </a:lnTo>
                  <a:lnTo>
                    <a:pt x="144780" y="2147483647"/>
                  </a:lnTo>
                  <a:lnTo>
                    <a:pt x="144780" y="2147483647"/>
                  </a:lnTo>
                  <a:close/>
                  <a:moveTo>
                    <a:pt x="2147483647" y="0"/>
                  </a:moveTo>
                  <a:lnTo>
                    <a:pt x="2147483647" y="0"/>
                  </a:lnTo>
                  <a:lnTo>
                    <a:pt x="2147483647" y="144780"/>
                  </a:lnTo>
                  <a:lnTo>
                    <a:pt x="2147483647" y="144780"/>
                  </a:lnTo>
                  <a:lnTo>
                    <a:pt x="2147483647" y="0"/>
                  </a:lnTo>
                  <a:close/>
                  <a:moveTo>
                    <a:pt x="0" y="0"/>
                  </a:moveTo>
                  <a:lnTo>
                    <a:pt x="144780" y="0"/>
                  </a:lnTo>
                  <a:lnTo>
                    <a:pt x="144780" y="144780"/>
                  </a:lnTo>
                  <a:lnTo>
                    <a:pt x="0" y="144780"/>
                  </a:lnTo>
                  <a:lnTo>
                    <a:pt x="0" y="0"/>
                  </a:lnTo>
                  <a:close/>
                  <a:moveTo>
                    <a:pt x="144780" y="0"/>
                  </a:moveTo>
                  <a:lnTo>
                    <a:pt x="2147483647" y="0"/>
                  </a:lnTo>
                  <a:lnTo>
                    <a:pt x="2147483647" y="144780"/>
                  </a:lnTo>
                  <a:lnTo>
                    <a:pt x="144780" y="144780"/>
                  </a:lnTo>
                  <a:lnTo>
                    <a:pt x="144780" y="0"/>
                  </a:lnTo>
                  <a:close/>
                </a:path>
              </a:pathLst>
            </a:custGeom>
            <a:solidFill>
              <a:srgbClr val="FFFFFF"/>
            </a:solidFill>
            <a:ln>
              <a:noFill/>
            </a:ln>
          </p:spPr>
        </p:sp>
      </p:grpSp>
      <p:sp>
        <p:nvSpPr>
          <p:cNvPr id="368" name="Google Shape;368;p59"/>
          <p:cNvSpPr/>
          <p:nvPr/>
        </p:nvSpPr>
        <p:spPr>
          <a:xfrm>
            <a:off x="4114485" y="4728329"/>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69" name="Google Shape;369;p59"/>
          <p:cNvSpPr/>
          <p:nvPr/>
        </p:nvSpPr>
        <p:spPr>
          <a:xfrm>
            <a:off x="4114485" y="6986950"/>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70" name="Google Shape;370;p59"/>
          <p:cNvSpPr/>
          <p:nvPr/>
        </p:nvSpPr>
        <p:spPr>
          <a:xfrm>
            <a:off x="4114485" y="2452105"/>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71" name="Google Shape;371;p59"/>
          <p:cNvSpPr/>
          <p:nvPr/>
        </p:nvSpPr>
        <p:spPr>
          <a:xfrm>
            <a:off x="3189371" y="1599657"/>
            <a:ext cx="1396938" cy="8034033"/>
          </a:xfrm>
          <a:custGeom>
            <a:rect b="b" l="l" r="r" t="t"/>
            <a:pathLst>
              <a:path extrusionOk="0" h="21861315" w="3935037">
                <a:moveTo>
                  <a:pt x="0" y="0"/>
                </a:moveTo>
                <a:lnTo>
                  <a:pt x="3935036" y="0"/>
                </a:lnTo>
                <a:lnTo>
                  <a:pt x="3935036" y="21861315"/>
                </a:lnTo>
                <a:lnTo>
                  <a:pt x="0" y="21861315"/>
                </a:lnTo>
                <a:lnTo>
                  <a:pt x="0" y="0"/>
                </a:lnTo>
                <a:close/>
              </a:path>
            </a:pathLst>
          </a:custGeom>
          <a:blipFill rotWithShape="1">
            <a:blip r:embed="rId4">
              <a:alphaModFix/>
            </a:blip>
            <a:stretch>
              <a:fillRect b="0" l="0" r="0" t="0"/>
            </a:stretch>
          </a:blipFill>
          <a:ln>
            <a:noFill/>
          </a:ln>
        </p:spPr>
      </p:sp>
      <p:sp>
        <p:nvSpPr>
          <p:cNvPr id="372" name="Google Shape;372;p59"/>
          <p:cNvSpPr/>
          <p:nvPr/>
        </p:nvSpPr>
        <p:spPr>
          <a:xfrm>
            <a:off x="6568057" y="2415156"/>
            <a:ext cx="856215" cy="615619"/>
          </a:xfrm>
          <a:custGeom>
            <a:rect b="b" l="l" r="r" t="t"/>
            <a:pathLst>
              <a:path extrusionOk="0" h="1675155" w="2411873">
                <a:moveTo>
                  <a:pt x="0" y="0"/>
                </a:moveTo>
                <a:lnTo>
                  <a:pt x="2411874" y="0"/>
                </a:lnTo>
                <a:lnTo>
                  <a:pt x="2411874" y="1675156"/>
                </a:lnTo>
                <a:lnTo>
                  <a:pt x="0" y="1675156"/>
                </a:lnTo>
                <a:lnTo>
                  <a:pt x="0" y="0"/>
                </a:lnTo>
                <a:close/>
              </a:path>
            </a:pathLst>
          </a:custGeom>
          <a:blipFill rotWithShape="1">
            <a:blip r:embed="rId5">
              <a:alphaModFix/>
            </a:blip>
            <a:stretch>
              <a:fillRect b="0" l="0" r="0" t="0"/>
            </a:stretch>
          </a:blipFill>
          <a:ln>
            <a:noFill/>
          </a:ln>
        </p:spPr>
      </p:sp>
      <p:sp>
        <p:nvSpPr>
          <p:cNvPr id="373" name="Google Shape;373;p59"/>
          <p:cNvSpPr/>
          <p:nvPr/>
        </p:nvSpPr>
        <p:spPr>
          <a:xfrm>
            <a:off x="971550" y="3538091"/>
            <a:ext cx="419949" cy="781548"/>
          </a:xfrm>
          <a:custGeom>
            <a:rect b="b" l="l" r="r" t="t"/>
            <a:pathLst>
              <a:path extrusionOk="0" h="2126661" w="1182955">
                <a:moveTo>
                  <a:pt x="0" y="0"/>
                </a:moveTo>
                <a:lnTo>
                  <a:pt x="1182955" y="0"/>
                </a:lnTo>
                <a:lnTo>
                  <a:pt x="1182955" y="2126661"/>
                </a:lnTo>
                <a:lnTo>
                  <a:pt x="0" y="2126661"/>
                </a:lnTo>
                <a:lnTo>
                  <a:pt x="0" y="0"/>
                </a:lnTo>
                <a:close/>
              </a:path>
            </a:pathLst>
          </a:custGeom>
          <a:blipFill rotWithShape="1">
            <a:blip r:embed="rId6">
              <a:alphaModFix/>
            </a:blip>
            <a:stretch>
              <a:fillRect b="0" l="0" r="0" t="0"/>
            </a:stretch>
          </a:blipFill>
          <a:ln>
            <a:noFill/>
          </a:ln>
        </p:spPr>
      </p:sp>
      <p:sp>
        <p:nvSpPr>
          <p:cNvPr id="374" name="Google Shape;374;p59"/>
          <p:cNvSpPr/>
          <p:nvPr/>
        </p:nvSpPr>
        <p:spPr>
          <a:xfrm>
            <a:off x="6254054" y="4604497"/>
            <a:ext cx="629486" cy="651651"/>
          </a:xfrm>
          <a:custGeom>
            <a:rect b="b" l="l" r="r" t="t"/>
            <a:pathLst>
              <a:path extrusionOk="0" h="1773199" w="1773199">
                <a:moveTo>
                  <a:pt x="0" y="0"/>
                </a:moveTo>
                <a:lnTo>
                  <a:pt x="1773199" y="0"/>
                </a:lnTo>
                <a:lnTo>
                  <a:pt x="1773199" y="1773199"/>
                </a:lnTo>
                <a:lnTo>
                  <a:pt x="0" y="1773199"/>
                </a:lnTo>
                <a:lnTo>
                  <a:pt x="0" y="0"/>
                </a:lnTo>
                <a:close/>
              </a:path>
            </a:pathLst>
          </a:custGeom>
          <a:blipFill rotWithShape="1">
            <a:blip r:embed="rId7">
              <a:alphaModFix/>
            </a:blip>
            <a:stretch>
              <a:fillRect b="0" l="0" r="0" t="0"/>
            </a:stretch>
          </a:blipFill>
          <a:ln>
            <a:noFill/>
          </a:ln>
        </p:spPr>
      </p:sp>
      <p:sp>
        <p:nvSpPr>
          <p:cNvPr id="375" name="Google Shape;375;p59"/>
          <p:cNvSpPr/>
          <p:nvPr/>
        </p:nvSpPr>
        <p:spPr>
          <a:xfrm>
            <a:off x="662069" y="5891108"/>
            <a:ext cx="804512" cy="854195"/>
          </a:xfrm>
          <a:custGeom>
            <a:rect b="b" l="l" r="r" t="t"/>
            <a:pathLst>
              <a:path extrusionOk="0" h="2324340" w="2266231">
                <a:moveTo>
                  <a:pt x="0" y="0"/>
                </a:moveTo>
                <a:lnTo>
                  <a:pt x="2266231" y="0"/>
                </a:lnTo>
                <a:lnTo>
                  <a:pt x="2266231" y="2324339"/>
                </a:lnTo>
                <a:lnTo>
                  <a:pt x="0" y="2324339"/>
                </a:lnTo>
                <a:lnTo>
                  <a:pt x="0" y="0"/>
                </a:lnTo>
                <a:close/>
              </a:path>
            </a:pathLst>
          </a:custGeom>
          <a:blipFill rotWithShape="1">
            <a:blip r:embed="rId8">
              <a:alphaModFix/>
            </a:blip>
            <a:stretch>
              <a:fillRect b="0" l="0" r="0" t="0"/>
            </a:stretch>
          </a:blipFill>
          <a:ln>
            <a:noFill/>
          </a:ln>
        </p:spPr>
      </p:sp>
      <p:sp>
        <p:nvSpPr>
          <p:cNvPr id="376" name="Google Shape;376;p59"/>
          <p:cNvSpPr/>
          <p:nvPr/>
        </p:nvSpPr>
        <p:spPr>
          <a:xfrm>
            <a:off x="6712395" y="6812507"/>
            <a:ext cx="566861" cy="612069"/>
          </a:xfrm>
          <a:custGeom>
            <a:rect b="b" l="l" r="r" t="t"/>
            <a:pathLst>
              <a:path extrusionOk="0" h="1665493" w="1596791">
                <a:moveTo>
                  <a:pt x="0" y="0"/>
                </a:moveTo>
                <a:lnTo>
                  <a:pt x="1596792" y="0"/>
                </a:lnTo>
                <a:lnTo>
                  <a:pt x="1596792" y="1665493"/>
                </a:lnTo>
                <a:lnTo>
                  <a:pt x="0" y="1665493"/>
                </a:lnTo>
                <a:lnTo>
                  <a:pt x="0" y="0"/>
                </a:lnTo>
                <a:close/>
              </a:path>
            </a:pathLst>
          </a:custGeom>
          <a:blipFill rotWithShape="1">
            <a:blip r:embed="rId9">
              <a:alphaModFix/>
            </a:blip>
            <a:stretch>
              <a:fillRect b="0" l="0" r="0" t="0"/>
            </a:stretch>
          </a:blipFill>
          <a:ln>
            <a:noFill/>
          </a:ln>
        </p:spPr>
      </p:sp>
      <p:sp>
        <p:nvSpPr>
          <p:cNvPr id="377" name="Google Shape;377;p59"/>
          <p:cNvSpPr/>
          <p:nvPr/>
        </p:nvSpPr>
        <p:spPr>
          <a:xfrm>
            <a:off x="736248" y="8094032"/>
            <a:ext cx="655805" cy="668713"/>
          </a:xfrm>
          <a:custGeom>
            <a:rect b="b" l="l" r="r" t="t"/>
            <a:pathLst>
              <a:path extrusionOk="0" h="1819627" w="1847337">
                <a:moveTo>
                  <a:pt x="0" y="0"/>
                </a:moveTo>
                <a:lnTo>
                  <a:pt x="1847337" y="0"/>
                </a:lnTo>
                <a:lnTo>
                  <a:pt x="1847337" y="1819626"/>
                </a:lnTo>
                <a:lnTo>
                  <a:pt x="0" y="1819626"/>
                </a:lnTo>
                <a:lnTo>
                  <a:pt x="0" y="0"/>
                </a:lnTo>
                <a:close/>
              </a:path>
            </a:pathLst>
          </a:custGeom>
          <a:blipFill rotWithShape="1">
            <a:blip r:embed="rId10">
              <a:alphaModFix/>
            </a:blip>
            <a:stretch>
              <a:fillRect b="0" l="0" r="0" t="0"/>
            </a:stretch>
          </a:blipFill>
          <a:ln>
            <a:noFill/>
          </a:ln>
        </p:spPr>
      </p:sp>
      <p:sp>
        <p:nvSpPr>
          <p:cNvPr id="378" name="Google Shape;378;p59"/>
          <p:cNvSpPr txBox="1"/>
          <p:nvPr/>
        </p:nvSpPr>
        <p:spPr>
          <a:xfrm>
            <a:off x="4114485" y="424991"/>
            <a:ext cx="3243300" cy="1579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700" u="none" cap="none" strike="noStrike">
                <a:solidFill>
                  <a:srgbClr val="000000"/>
                </a:solidFill>
                <a:latin typeface="Plus Jakarta Sans"/>
                <a:ea typeface="Plus Jakarta Sans"/>
                <a:cs typeface="Plus Jakarta Sans"/>
                <a:sym typeface="Plus Jakarta Sans"/>
              </a:rPr>
              <a:t>The Cold War’s First Battlegrounds</a:t>
            </a:r>
            <a:endParaRPr sz="500"/>
          </a:p>
          <a:p>
            <a:pPr indent="0" lvl="0" marL="0" marR="0" rtl="0" algn="ctr">
              <a:lnSpc>
                <a:spcPct val="140000"/>
              </a:lnSpc>
              <a:spcBef>
                <a:spcPts val="0"/>
              </a:spcBef>
              <a:spcAft>
                <a:spcPts val="0"/>
              </a:spcAft>
              <a:buNone/>
            </a:pPr>
            <a:r>
              <a:rPr b="1" i="0" lang="en" sz="2700" u="none" cap="none" strike="noStrike">
                <a:solidFill>
                  <a:srgbClr val="000000"/>
                </a:solidFill>
                <a:latin typeface="Plus Jakarta Sans"/>
                <a:ea typeface="Plus Jakarta Sans"/>
                <a:cs typeface="Plus Jakarta Sans"/>
                <a:sym typeface="Plus Jakarta Sans"/>
              </a:rPr>
              <a:t>Timeline</a:t>
            </a:r>
            <a:endParaRPr sz="500"/>
          </a:p>
        </p:txBody>
      </p:sp>
      <p:sp>
        <p:nvSpPr>
          <p:cNvPr id="379" name="Google Shape;379;p59"/>
          <p:cNvSpPr txBox="1"/>
          <p:nvPr/>
        </p:nvSpPr>
        <p:spPr>
          <a:xfrm>
            <a:off x="4657688" y="2555766"/>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JULY 17 - AUGUST 2, 1945</a:t>
            </a:r>
            <a:endParaRPr sz="500">
              <a:solidFill>
                <a:schemeClr val="lt1"/>
              </a:solidFill>
              <a:highlight>
                <a:schemeClr val="dk1"/>
              </a:highlight>
            </a:endParaRPr>
          </a:p>
        </p:txBody>
      </p:sp>
      <p:sp>
        <p:nvSpPr>
          <p:cNvPr id="380" name="Google Shape;380;p59"/>
          <p:cNvSpPr txBox="1"/>
          <p:nvPr/>
        </p:nvSpPr>
        <p:spPr>
          <a:xfrm>
            <a:off x="4657688" y="2832170"/>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POTSDAM CONFERENCE</a:t>
            </a:r>
            <a:endParaRPr sz="500"/>
          </a:p>
        </p:txBody>
      </p:sp>
      <p:sp>
        <p:nvSpPr>
          <p:cNvPr id="381" name="Google Shape;381;p59"/>
          <p:cNvSpPr txBox="1"/>
          <p:nvPr/>
        </p:nvSpPr>
        <p:spPr>
          <a:xfrm>
            <a:off x="994289" y="3630619"/>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MARCH 5, 1946</a:t>
            </a:r>
            <a:endParaRPr sz="500">
              <a:solidFill>
                <a:schemeClr val="lt1"/>
              </a:solidFill>
              <a:highlight>
                <a:schemeClr val="dk1"/>
              </a:highlight>
            </a:endParaRPr>
          </a:p>
        </p:txBody>
      </p:sp>
      <p:sp>
        <p:nvSpPr>
          <p:cNvPr id="382" name="Google Shape;382;p59"/>
          <p:cNvSpPr txBox="1"/>
          <p:nvPr/>
        </p:nvSpPr>
        <p:spPr>
          <a:xfrm>
            <a:off x="185682" y="3907023"/>
            <a:ext cx="28821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CHURCHILL’S “IRON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CURTAIN” SPEECH</a:t>
            </a:r>
            <a:endParaRPr sz="500"/>
          </a:p>
        </p:txBody>
      </p:sp>
      <p:sp>
        <p:nvSpPr>
          <p:cNvPr id="383" name="Google Shape;383;p59"/>
          <p:cNvSpPr txBox="1"/>
          <p:nvPr/>
        </p:nvSpPr>
        <p:spPr>
          <a:xfrm>
            <a:off x="4657688" y="4760961"/>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APRIL 4, 1949</a:t>
            </a:r>
            <a:endParaRPr sz="500">
              <a:solidFill>
                <a:schemeClr val="lt1"/>
              </a:solidFill>
              <a:highlight>
                <a:schemeClr val="dk1"/>
              </a:highlight>
            </a:endParaRPr>
          </a:p>
        </p:txBody>
      </p:sp>
      <p:sp>
        <p:nvSpPr>
          <p:cNvPr id="384" name="Google Shape;384;p59"/>
          <p:cNvSpPr txBox="1"/>
          <p:nvPr/>
        </p:nvSpPr>
        <p:spPr>
          <a:xfrm>
            <a:off x="4657688" y="5037365"/>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FORMATION OF NATO</a:t>
            </a:r>
            <a:endParaRPr sz="500"/>
          </a:p>
        </p:txBody>
      </p:sp>
      <p:sp>
        <p:nvSpPr>
          <p:cNvPr id="385" name="Google Shape;385;p59"/>
          <p:cNvSpPr txBox="1"/>
          <p:nvPr/>
        </p:nvSpPr>
        <p:spPr>
          <a:xfrm>
            <a:off x="4657688" y="6965995"/>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OCTOBER 1, 1949</a:t>
            </a:r>
            <a:endParaRPr sz="500">
              <a:solidFill>
                <a:schemeClr val="lt1"/>
              </a:solidFill>
              <a:highlight>
                <a:schemeClr val="dk1"/>
              </a:highlight>
            </a:endParaRPr>
          </a:p>
        </p:txBody>
      </p:sp>
      <p:sp>
        <p:nvSpPr>
          <p:cNvPr id="386" name="Google Shape;386;p59"/>
          <p:cNvSpPr txBox="1"/>
          <p:nvPr/>
        </p:nvSpPr>
        <p:spPr>
          <a:xfrm>
            <a:off x="4657688" y="7243258"/>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DECLARATION OF THE PRC</a:t>
            </a:r>
            <a:endParaRPr sz="500"/>
          </a:p>
        </p:txBody>
      </p:sp>
      <p:sp>
        <p:nvSpPr>
          <p:cNvPr id="387" name="Google Shape;387;p59"/>
          <p:cNvSpPr txBox="1"/>
          <p:nvPr/>
        </p:nvSpPr>
        <p:spPr>
          <a:xfrm>
            <a:off x="994289" y="5930636"/>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AUGUST 29, 1949</a:t>
            </a:r>
            <a:endParaRPr sz="500">
              <a:solidFill>
                <a:schemeClr val="lt1"/>
              </a:solidFill>
              <a:highlight>
                <a:schemeClr val="dk1"/>
              </a:highlight>
            </a:endParaRPr>
          </a:p>
        </p:txBody>
      </p:sp>
      <p:sp>
        <p:nvSpPr>
          <p:cNvPr id="388" name="Google Shape;388;p59"/>
          <p:cNvSpPr txBox="1"/>
          <p:nvPr/>
        </p:nvSpPr>
        <p:spPr>
          <a:xfrm>
            <a:off x="367874" y="6206935"/>
            <a:ext cx="27000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FIRST ATOMIC BOMB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TEST  BY USSR</a:t>
            </a:r>
            <a:endParaRPr sz="500"/>
          </a:p>
        </p:txBody>
      </p:sp>
      <p:sp>
        <p:nvSpPr>
          <p:cNvPr id="389" name="Google Shape;389;p59"/>
          <p:cNvSpPr txBox="1"/>
          <p:nvPr/>
        </p:nvSpPr>
        <p:spPr>
          <a:xfrm>
            <a:off x="994289" y="8146412"/>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FEBRUARY 14, 1950</a:t>
            </a:r>
            <a:endParaRPr sz="500">
              <a:solidFill>
                <a:schemeClr val="lt1"/>
              </a:solidFill>
              <a:highlight>
                <a:schemeClr val="dk1"/>
              </a:highlight>
            </a:endParaRPr>
          </a:p>
        </p:txBody>
      </p:sp>
      <p:sp>
        <p:nvSpPr>
          <p:cNvPr id="390" name="Google Shape;390;p59"/>
          <p:cNvSpPr txBox="1"/>
          <p:nvPr/>
        </p:nvSpPr>
        <p:spPr>
          <a:xfrm>
            <a:off x="290463" y="8416620"/>
            <a:ext cx="27774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SINO-SOVIET TREATY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OF FRIENDSHIP</a:t>
            </a:r>
            <a:endParaRPr sz="500"/>
          </a:p>
        </p:txBody>
      </p:sp>
      <p:sp>
        <p:nvSpPr>
          <p:cNvPr id="391" name="Google Shape;391;p59"/>
          <p:cNvSpPr txBox="1"/>
          <p:nvPr/>
        </p:nvSpPr>
        <p:spPr>
          <a:xfrm>
            <a:off x="367874" y="573539"/>
            <a:ext cx="3315900" cy="2524500"/>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1" i="1" lang="en" sz="1000" u="none" cap="none" strike="noStrike">
                <a:solidFill>
                  <a:srgbClr val="6484F3"/>
                </a:solidFill>
                <a:latin typeface="Inter"/>
                <a:ea typeface="Inter"/>
                <a:cs typeface="Inter"/>
                <a:sym typeface="Inter"/>
              </a:rPr>
              <a:t>After the end of World War II in 1945, the world quickly shifted from a conflict between global allies to a new kind of rivalry between former partners: the United States and the Soviet Union. These two superpowers held competing visions for the postwar world—capitalism and democracy versus communism and state control. As they expanded their influence across Europe and Asia, early Cold War events such as the division of Germany, the rise of communism in China, and the development of nuclear weapons set the stage for decades of global tension.</a:t>
            </a:r>
            <a:endParaRPr sz="500"/>
          </a:p>
        </p:txBody>
      </p:sp>
      <p:sp>
        <p:nvSpPr>
          <p:cNvPr id="392" name="Google Shape;392;p59"/>
          <p:cNvSpPr txBox="1"/>
          <p:nvPr/>
        </p:nvSpPr>
        <p:spPr>
          <a:xfrm>
            <a:off x="4042610" y="3116692"/>
            <a:ext cx="3476100" cy="11268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The Potsdam Conference was a key moment that revealed the breakdown of cooperation between the U.S. and the Soviet Union, marking the beginning of Cold War tensions. At the conference, held in July 1945, Allied leaders met to decide how to manage the postwar world. However, disagreements quickly emerged—especially over the future of Germany and Eastern Europe. While the United States wanted to promote free elections and economic recovery, the Soviet Union pushed for heavy reparations and control over Eastern European governments. These clashing visions signaled that the wartime alliance had fractured. The failure to reach agreement at Potsdam created lasting distrust and highlighted the deepening ideological divide between capitalism and communism.</a:t>
            </a:r>
            <a:endParaRPr sz="500"/>
          </a:p>
        </p:txBody>
      </p:sp>
      <p:sp>
        <p:nvSpPr>
          <p:cNvPr id="393" name="Google Shape;393;p59"/>
          <p:cNvSpPr txBox="1"/>
          <p:nvPr/>
        </p:nvSpPr>
        <p:spPr>
          <a:xfrm>
            <a:off x="3998135" y="5341983"/>
            <a:ext cx="3476100" cy="11268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The formation of NATO in 1949 was a defining moment that turned Cold War tensions into formal, military alliances. Created by the United States, Canada, and ten Western European nations, NATO established a mutual defense agreement to protect members from potential Soviet aggression. This was a clear response to the growing influence of the USSR in Eastern Europe and the perceived threat of communist expansion. By establishing NATO, the U.S. made a long-term commitment to defending democratic nations and preventing the spread of communism. In doing so, it also solidified the division of Europe into two armed camps, pushing the Soviet Union to form its own alliance later and deepening the structure of the Cold War.</a:t>
            </a:r>
            <a:endParaRPr sz="500"/>
          </a:p>
        </p:txBody>
      </p:sp>
      <p:sp>
        <p:nvSpPr>
          <p:cNvPr id="394" name="Google Shape;394;p59"/>
          <p:cNvSpPr txBox="1"/>
          <p:nvPr/>
        </p:nvSpPr>
        <p:spPr>
          <a:xfrm>
            <a:off x="4042610" y="7548736"/>
            <a:ext cx="3476100" cy="12561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When Mao Zedong declared the People’s Republic of China in October 1949, it marked a major turning point in the global Cold War. After years of civil war, the Communist Party took full control of mainland China while the defeated Nationalists fled to Taiwan. The rise of a second major communist state, now aligned with the Soviet Union, expanded the Cold War into Asia. For the United States and its allies, this was viewed as a significant loss in the global struggle against communism. It fueled fears that communism was spreading beyond Europe and led to increased efforts by Western powers to contain its influence in Asia. China’s communist revolution helped turn the Cold War from a regional rivalry into a global ideological conflict.</a:t>
            </a:r>
            <a:endParaRPr sz="500"/>
          </a:p>
          <a:p>
            <a:pPr indent="0" lvl="0" marL="0" marR="0" rtl="0" algn="ctr">
              <a:lnSpc>
                <a:spcPct val="140025"/>
              </a:lnSpc>
              <a:spcBef>
                <a:spcPts val="0"/>
              </a:spcBef>
              <a:spcAft>
                <a:spcPts val="0"/>
              </a:spcAft>
              <a:buNone/>
            </a:pPr>
            <a:r>
              <a:t/>
            </a:r>
            <a:endParaRPr b="1" i="0" sz="600" u="none" cap="none" strike="noStrike">
              <a:solidFill>
                <a:srgbClr val="000000"/>
              </a:solidFill>
              <a:latin typeface="Inter"/>
              <a:ea typeface="Inter"/>
              <a:cs typeface="Inter"/>
              <a:sym typeface="Inter"/>
            </a:endParaRPr>
          </a:p>
        </p:txBody>
      </p:sp>
      <p:sp>
        <p:nvSpPr>
          <p:cNvPr id="395" name="Google Shape;395;p59"/>
          <p:cNvSpPr txBox="1"/>
          <p:nvPr/>
        </p:nvSpPr>
        <p:spPr>
          <a:xfrm>
            <a:off x="287806" y="4427420"/>
            <a:ext cx="3476100" cy="4803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March 1946, Winston Churchill delivered a speech in Fulton, Missouri, warning that an "iron curtain" had descended across Europe. He used the term to describe the growing division between the democratic West and communist East. The speech alerted the world to Soviet expansionism and is often seen as a key moment in the start of the Cold War.</a:t>
            </a:r>
            <a:endParaRPr sz="500"/>
          </a:p>
        </p:txBody>
      </p:sp>
      <p:sp>
        <p:nvSpPr>
          <p:cNvPr id="396" name="Google Shape;396;p59"/>
          <p:cNvSpPr txBox="1"/>
          <p:nvPr/>
        </p:nvSpPr>
        <p:spPr>
          <a:xfrm>
            <a:off x="287806" y="6890050"/>
            <a:ext cx="3476100" cy="3510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August 1949, the Soviet Union successfully tested its first atomic bomb, ending the U.S. monopoly on nuclear weapons. This development shocked the West and escalated Cold War tensions. It marked the beginning of the nuclear arms race between the superpowers.</a:t>
            </a:r>
            <a:endParaRPr sz="500"/>
          </a:p>
        </p:txBody>
      </p:sp>
      <p:sp>
        <p:nvSpPr>
          <p:cNvPr id="397" name="Google Shape;397;p59"/>
          <p:cNvSpPr txBox="1"/>
          <p:nvPr/>
        </p:nvSpPr>
        <p:spPr>
          <a:xfrm>
            <a:off x="287806" y="8907200"/>
            <a:ext cx="3476100" cy="4803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1950, China and the Soviet Union signed the Sino-Soviet Treaty of Friendship, forming a political and military alliance. The treaty included economic aid and mutual defense agreements. This alliance strengthened the communist bloc and expanded the Cold War into Asia.</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pic>
        <p:nvPicPr>
          <p:cNvPr id="229" name="Google Shape;229;p5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0" name="Google Shape;230;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1" name="Google Shape;231;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2" name="Google Shape;232;p50"/>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233" name="Google Shape;233;p50"/>
          <p:cNvGraphicFramePr/>
          <p:nvPr/>
        </p:nvGraphicFramePr>
        <p:xfrm>
          <a:off x="461100" y="1647239"/>
          <a:ext cx="3000000" cy="3000000"/>
        </p:xfrm>
        <a:graphic>
          <a:graphicData uri="http://schemas.openxmlformats.org/drawingml/2006/table">
            <a:tbl>
              <a:tblPr>
                <a:noFill/>
                <a:tableStyleId>{CA3B243F-E01F-48F6-9EA6-52DBCB29AE90}</a:tableStyleId>
              </a:tblPr>
              <a:tblGrid>
                <a:gridCol w="1389725"/>
                <a:gridCol w="1822025"/>
                <a:gridCol w="1822025"/>
                <a:gridCol w="1822025"/>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Diary of the Potsdam Conference</a:t>
                      </a:r>
                      <a:endParaRPr i="1"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6975">
                <a:tc>
                  <a:txBody>
                    <a:bodyPr/>
                    <a:lstStyle/>
                    <a:p>
                      <a:pPr indent="0" lvl="0" marL="0" rtl="0" algn="l">
                        <a:spcBef>
                          <a:spcPts val="0"/>
                        </a:spcBef>
                        <a:spcAft>
                          <a:spcPts val="0"/>
                        </a:spcAft>
                        <a:buNone/>
                      </a:pPr>
                      <a:r>
                        <a:rPr lang="en" sz="1200">
                          <a:latin typeface="Inter"/>
                          <a:ea typeface="Inter"/>
                          <a:cs typeface="Inter"/>
                          <a:sym typeface="Inter"/>
                        </a:rPr>
                        <a:t>2: The Sinews of Peace</a:t>
                      </a:r>
                      <a:endParaRPr i="1" sz="1200">
                        <a:latin typeface="Inter"/>
                        <a:ea typeface="Inter"/>
                        <a:cs typeface="Inter"/>
                        <a:sym typeface="Inter"/>
                      </a:endParaRPr>
                    </a:p>
                  </a:txBody>
                  <a:tcPr marT="95775" marB="95775" marR="97150" marL="971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0325" marB="100325" marR="103225" marL="1032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3: Proclaiming the Truman Doctrine</a:t>
                      </a:r>
                      <a:endParaRPr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234" name="Google Shape;234;p5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(Europe) Notes</a:t>
            </a:r>
            <a:endParaRPr sz="1600">
              <a:solidFill>
                <a:schemeClr val="dk1"/>
              </a:solidFill>
              <a:latin typeface="Halant"/>
              <a:ea typeface="Halant"/>
              <a:cs typeface="Halant"/>
              <a:sym typeface="Halant"/>
            </a:endParaRPr>
          </a:p>
        </p:txBody>
      </p:sp>
      <p:pic>
        <p:nvPicPr>
          <p:cNvPr id="235" name="Google Shape;235;p50"/>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9" name="Shape 239"/>
        <p:cNvGrpSpPr/>
        <p:nvPr/>
      </p:nvGrpSpPr>
      <p:grpSpPr>
        <a:xfrm>
          <a:off x="0" y="0"/>
          <a:ext cx="0" cy="0"/>
          <a:chOff x="0" y="0"/>
          <a:chExt cx="0" cy="0"/>
        </a:xfrm>
      </p:grpSpPr>
      <p:pic>
        <p:nvPicPr>
          <p:cNvPr id="240" name="Google Shape;240;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1" name="Google Shape;241;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2" name="Google Shape;242;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3" name="Google Shape;243;p51"/>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244" name="Google Shape;244;p51"/>
          <p:cNvGraphicFramePr/>
          <p:nvPr/>
        </p:nvGraphicFramePr>
        <p:xfrm>
          <a:off x="483650" y="1647239"/>
          <a:ext cx="3000000" cy="3000000"/>
        </p:xfrm>
        <a:graphic>
          <a:graphicData uri="http://schemas.openxmlformats.org/drawingml/2006/table">
            <a:tbl>
              <a:tblPr>
                <a:noFill/>
                <a:tableStyleId>{CA3B243F-E01F-48F6-9EA6-52DBCB29AE90}</a:tableStyleId>
              </a:tblPr>
              <a:tblGrid>
                <a:gridCol w="1492000"/>
                <a:gridCol w="1780400"/>
                <a:gridCol w="1780400"/>
                <a:gridCol w="1780400"/>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4: The Marshall Plan</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5. </a:t>
                      </a:r>
                      <a:r>
                        <a:rPr lang="en" sz="1200">
                          <a:solidFill>
                            <a:schemeClr val="dk1"/>
                          </a:solidFill>
                          <a:latin typeface="Inter"/>
                          <a:ea typeface="Inter"/>
                          <a:cs typeface="Inter"/>
                          <a:sym typeface="Inter"/>
                        </a:rPr>
                        <a:t>Berlin Airlift Photograph</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6. Map of NATO Members</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245" name="Google Shape;245;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(Europe) Notes</a:t>
            </a:r>
            <a:endParaRPr sz="1600">
              <a:solidFill>
                <a:schemeClr val="dk1"/>
              </a:solidFill>
              <a:latin typeface="Halant"/>
              <a:ea typeface="Halant"/>
              <a:cs typeface="Halant"/>
              <a:sym typeface="Halant"/>
            </a:endParaRPr>
          </a:p>
        </p:txBody>
      </p:sp>
      <p:pic>
        <p:nvPicPr>
          <p:cNvPr id="246" name="Google Shape;246;p51"/>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0" name="Shape 250"/>
        <p:cNvGrpSpPr/>
        <p:nvPr/>
      </p:nvGrpSpPr>
      <p:grpSpPr>
        <a:xfrm>
          <a:off x="0" y="0"/>
          <a:ext cx="0" cy="0"/>
          <a:chOff x="0" y="0"/>
          <a:chExt cx="0" cy="0"/>
        </a:xfrm>
      </p:grpSpPr>
      <p:pic>
        <p:nvPicPr>
          <p:cNvPr id="251" name="Google Shape;251;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4" name="Google Shape;254;p52"/>
          <p:cNvGraphicFramePr/>
          <p:nvPr/>
        </p:nvGraphicFramePr>
        <p:xfrm>
          <a:off x="952500" y="7033272"/>
          <a:ext cx="3000000" cy="3000000"/>
        </p:xfrm>
        <a:graphic>
          <a:graphicData uri="http://schemas.openxmlformats.org/drawingml/2006/table">
            <a:tbl>
              <a:tblPr>
                <a:noFill/>
                <a:tableStyleId>{CA3B243F-E01F-48F6-9EA6-52DBCB29AE90}</a:tableStyleId>
              </a:tblPr>
              <a:tblGrid>
                <a:gridCol w="2933700"/>
                <a:gridCol w="2933700"/>
              </a:tblGrid>
              <a:tr h="4490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55" name="Google Shape;255;p52"/>
          <p:cNvSpPr txBox="1"/>
          <p:nvPr/>
        </p:nvSpPr>
        <p:spPr>
          <a:xfrm>
            <a:off x="2135625" y="6589456"/>
            <a:ext cx="38157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Group Member Names</a:t>
            </a:r>
            <a:endParaRPr b="1" sz="1800">
              <a:solidFill>
                <a:schemeClr val="dk1"/>
              </a:solidFill>
              <a:latin typeface="Halant"/>
              <a:ea typeface="Halant"/>
              <a:cs typeface="Halant"/>
              <a:sym typeface="Halant"/>
            </a:endParaRPr>
          </a:p>
        </p:txBody>
      </p:sp>
      <p:sp>
        <p:nvSpPr>
          <p:cNvPr id="256" name="Google Shape;256;p52"/>
          <p:cNvSpPr txBox="1"/>
          <p:nvPr/>
        </p:nvSpPr>
        <p:spPr>
          <a:xfrm>
            <a:off x="423000" y="3068541"/>
            <a:ext cx="6926400" cy="3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Your Timeline Must Include:</a:t>
            </a:r>
            <a:endParaRPr b="1" sz="18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Inter"/>
              <a:buChar char="●"/>
            </a:pPr>
            <a:r>
              <a:rPr lang="en" sz="1200">
                <a:solidFill>
                  <a:schemeClr val="dk1"/>
                </a:solidFill>
                <a:latin typeface="Inter"/>
                <a:ea typeface="Inter"/>
                <a:cs typeface="Inter"/>
                <a:sym typeface="Inter"/>
              </a:rPr>
              <a:t>A contextualization statement (3-4 sentences) at the top that effectively provides the setting for the various causes in the timeline.</a:t>
            </a:r>
            <a:endParaRPr sz="12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Char char="●"/>
            </a:pPr>
            <a:r>
              <a:rPr lang="en" sz="1200">
                <a:solidFill>
                  <a:schemeClr val="dk1"/>
                </a:solidFill>
                <a:latin typeface="Inter"/>
                <a:ea typeface="Inter"/>
                <a:cs typeface="Inter"/>
                <a:sym typeface="Inter"/>
              </a:rPr>
              <a:t>Accurately located dates (i.e. if you are making a mark for each year, then place all years 1 inch apart, or 2 inches apart)</a:t>
            </a:r>
            <a:endParaRPr sz="10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All 6 events must be labeled clearly with the appropriate dates, accompanied by a visual (either printed or hand drawn) to depict the event.</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Three of the events must have a CER paragraph description of the event </a:t>
            </a:r>
            <a:r>
              <a:rPr i="1" lang="en" sz="1200">
                <a:solidFill>
                  <a:schemeClr val="dk1"/>
                </a:solidFill>
                <a:latin typeface="Inter"/>
                <a:ea typeface="Inter"/>
                <a:cs typeface="Inter"/>
                <a:sym typeface="Inter"/>
              </a:rPr>
              <a:t>and why </a:t>
            </a:r>
            <a:r>
              <a:rPr lang="en" sz="1200">
                <a:solidFill>
                  <a:schemeClr val="dk1"/>
                </a:solidFill>
                <a:latin typeface="Inter"/>
                <a:ea typeface="Inter"/>
                <a:cs typeface="Inter"/>
                <a:sym typeface="Inter"/>
              </a:rPr>
              <a:t>the event was a significant moment of the early Cold War.</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The other three events can be described with a three sentence summary.</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Char char="●"/>
            </a:pPr>
            <a:r>
              <a:rPr lang="en" sz="1200">
                <a:solidFill>
                  <a:schemeClr val="dk1"/>
                </a:solidFill>
                <a:latin typeface="Inter"/>
                <a:ea typeface="Inter"/>
                <a:cs typeface="Inter"/>
                <a:sym typeface="Inter"/>
              </a:rPr>
              <a:t>Demonstrate which events you both think are the MOST influential in furthering Cold War tensions. </a:t>
            </a:r>
            <a:r>
              <a:rPr lang="en" sz="1000">
                <a:solidFill>
                  <a:schemeClr val="dk1"/>
                </a:solidFill>
                <a:latin typeface="Inter"/>
                <a:ea typeface="Inter"/>
                <a:cs typeface="Inter"/>
                <a:sym typeface="Inter"/>
              </a:rPr>
              <a:t>(Be creative! Maybe more important events are bigger, or in bold, or extra color, etc.)</a:t>
            </a:r>
            <a:endParaRPr sz="1200">
              <a:solidFill>
                <a:schemeClr val="dk1"/>
              </a:solidFill>
              <a:latin typeface="Inter"/>
              <a:ea typeface="Inter"/>
              <a:cs typeface="Inter"/>
              <a:sym typeface="Inter"/>
            </a:endParaRPr>
          </a:p>
        </p:txBody>
      </p:sp>
      <p:sp>
        <p:nvSpPr>
          <p:cNvPr id="257" name="Google Shape;257;p52"/>
          <p:cNvSpPr txBox="1"/>
          <p:nvPr/>
        </p:nvSpPr>
        <p:spPr>
          <a:xfrm>
            <a:off x="1041350" y="1072525"/>
            <a:ext cx="5778600" cy="185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For this project, you will be creating a timeline of 6 major events that demonstrate the growing tensions and events of the Cold War. Student pairs will use the information from their Gallery Walks and may conduct additional research on 6 of the 10 events listed on the next page and create a visual timeline from 1945-1950.</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Every pair must include the Potsdam Conference as the first event and the Sino-Soviet Treaty of Friendship as the last event. Groups can choose any other four events from the list.</a:t>
            </a:r>
            <a:endParaRPr sz="1200">
              <a:solidFill>
                <a:schemeClr val="dk1"/>
              </a:solidFill>
              <a:latin typeface="Inter"/>
              <a:ea typeface="Inter"/>
              <a:cs typeface="Inter"/>
              <a:sym typeface="Inter"/>
            </a:endParaRPr>
          </a:p>
        </p:txBody>
      </p:sp>
      <p:sp>
        <p:nvSpPr>
          <p:cNvPr id="258" name="Google Shape;258;p52"/>
          <p:cNvSpPr txBox="1"/>
          <p:nvPr/>
        </p:nvSpPr>
        <p:spPr>
          <a:xfrm>
            <a:off x="349400" y="7618612"/>
            <a:ext cx="7073700" cy="125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Each partner will be responsible for three events. For the writing portion, each partner must complete at least 1 CER paragraph. This means one student will write 2 CER paragraphs and one student will write 1 CER paragraph and the contextualization statement. Students must </a:t>
            </a:r>
            <a:r>
              <a:rPr i="1" lang="en" sz="1200">
                <a:solidFill>
                  <a:schemeClr val="dk1"/>
                </a:solidFill>
                <a:latin typeface="Inter"/>
                <a:ea typeface="Inter"/>
                <a:cs typeface="Inter"/>
                <a:sym typeface="Inter"/>
              </a:rPr>
              <a:t>sign their names</a:t>
            </a:r>
            <a:r>
              <a:rPr lang="en" sz="1200">
                <a:solidFill>
                  <a:schemeClr val="dk1"/>
                </a:solidFill>
                <a:latin typeface="Inter"/>
                <a:ea typeface="Inter"/>
                <a:cs typeface="Inter"/>
                <a:sym typeface="Inter"/>
              </a:rPr>
              <a:t> next to the events they focused 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Each pair must fill out all of the research pages before beginning on the actual timeline.</a:t>
            </a:r>
            <a:endParaRPr sz="1200">
              <a:solidFill>
                <a:schemeClr val="dk1"/>
              </a:solidFill>
              <a:latin typeface="Inter"/>
              <a:ea typeface="Inter"/>
              <a:cs typeface="Inter"/>
              <a:sym typeface="Inter"/>
            </a:endParaRPr>
          </a:p>
        </p:txBody>
      </p:sp>
      <p:pic>
        <p:nvPicPr>
          <p:cNvPr id="259" name="Google Shape;259;p52" title="Causation@2x transparent.png"/>
          <p:cNvPicPr preferRelativeResize="0"/>
          <p:nvPr/>
        </p:nvPicPr>
        <p:blipFill>
          <a:blip r:embed="rId4">
            <a:alphaModFix/>
          </a:blip>
          <a:stretch>
            <a:fillRect/>
          </a:stretch>
        </p:blipFill>
        <p:spPr>
          <a:xfrm>
            <a:off x="469550" y="1400825"/>
            <a:ext cx="595575" cy="595575"/>
          </a:xfrm>
          <a:prstGeom prst="rect">
            <a:avLst/>
          </a:prstGeom>
          <a:noFill/>
          <a:ln>
            <a:noFill/>
          </a:ln>
        </p:spPr>
      </p:pic>
      <p:sp>
        <p:nvSpPr>
          <p:cNvPr id="260" name="Google Shape;260;p5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Timeline Project</a:t>
            </a:r>
            <a:endParaRPr sz="1900">
              <a:solidFill>
                <a:schemeClr val="dk1"/>
              </a:solidFill>
              <a:latin typeface="Halant"/>
              <a:ea typeface="Halant"/>
              <a:cs typeface="Halant"/>
              <a:sym typeface="Halant"/>
            </a:endParaRPr>
          </a:p>
        </p:txBody>
      </p:sp>
      <p:pic>
        <p:nvPicPr>
          <p:cNvPr id="261" name="Google Shape;261;p52"/>
          <p:cNvPicPr preferRelativeResize="0"/>
          <p:nvPr/>
        </p:nvPicPr>
        <p:blipFill>
          <a:blip r:embed="rId5">
            <a:alphaModFix/>
          </a:blip>
          <a:stretch>
            <a:fillRect/>
          </a:stretch>
        </p:blipFill>
        <p:spPr>
          <a:xfrm>
            <a:off x="226481" y="76722"/>
            <a:ext cx="816414" cy="338543"/>
          </a:xfrm>
          <a:prstGeom prst="rect">
            <a:avLst/>
          </a:prstGeom>
          <a:noFill/>
          <a:ln>
            <a:noFill/>
          </a:ln>
        </p:spPr>
      </p:pic>
      <p:pic>
        <p:nvPicPr>
          <p:cNvPr id="262" name="Google Shape;262;p52"/>
          <p:cNvPicPr preferRelativeResize="0"/>
          <p:nvPr/>
        </p:nvPicPr>
        <p:blipFill>
          <a:blip r:embed="rId6">
            <a:alphaModFix/>
          </a:blip>
          <a:stretch>
            <a:fillRect/>
          </a:stretch>
        </p:blipFill>
        <p:spPr>
          <a:xfrm>
            <a:off x="6819900" y="1400825"/>
            <a:ext cx="482950" cy="482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pic>
        <p:nvPicPr>
          <p:cNvPr id="267" name="Google Shape;26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0" name="Google Shape;270;p5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Timeline Project</a:t>
            </a:r>
            <a:endParaRPr sz="1900">
              <a:solidFill>
                <a:schemeClr val="dk1"/>
              </a:solidFill>
              <a:latin typeface="Halant"/>
              <a:ea typeface="Halant"/>
              <a:cs typeface="Halant"/>
              <a:sym typeface="Halant"/>
            </a:endParaRPr>
          </a:p>
        </p:txBody>
      </p:sp>
      <p:pic>
        <p:nvPicPr>
          <p:cNvPr id="271" name="Google Shape;271;p5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2" name="Google Shape;272;p53"/>
          <p:cNvSpPr txBox="1"/>
          <p:nvPr/>
        </p:nvSpPr>
        <p:spPr>
          <a:xfrm>
            <a:off x="349400" y="791675"/>
            <a:ext cx="7073700" cy="81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Halant"/>
                <a:ea typeface="Halant"/>
                <a:cs typeface="Halant"/>
                <a:sym typeface="Halant"/>
              </a:rPr>
              <a:t>Below are the various events to choose from the early Cold War. Remember, all groups must make the Potsdam Conference their first event and the Sino-Soviet Treaty of Friendship their last.</a:t>
            </a:r>
            <a:endParaRPr b="1" sz="1600">
              <a:solidFill>
                <a:schemeClr val="dk1"/>
              </a:solidFill>
              <a:latin typeface="Halant"/>
              <a:ea typeface="Halant"/>
              <a:cs typeface="Halant"/>
              <a:sym typeface="Halant"/>
            </a:endParaRPr>
          </a:p>
          <a:p>
            <a:pPr indent="0" lvl="0" marL="0" rtl="0" algn="l">
              <a:spcBef>
                <a:spcPts val="0"/>
              </a:spcBef>
              <a:spcAft>
                <a:spcPts val="0"/>
              </a:spcAft>
              <a:buNone/>
            </a:pPr>
            <a:r>
              <a:t/>
            </a:r>
            <a:endParaRPr b="1" sz="1600">
              <a:solidFill>
                <a:schemeClr val="dk1"/>
              </a:solidFill>
              <a:latin typeface="Halant"/>
              <a:ea typeface="Halant"/>
              <a:cs typeface="Halant"/>
              <a:sym typeface="Halant"/>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Potsdam Conference </a:t>
            </a:r>
            <a:r>
              <a:rPr b="1" lang="en" sz="1200">
                <a:solidFill>
                  <a:schemeClr val="dk1"/>
                </a:solidFill>
                <a:latin typeface="Inter"/>
                <a:ea typeface="Inter"/>
                <a:cs typeface="Inter"/>
                <a:sym typeface="Inter"/>
              </a:rPr>
              <a:t>(July 17 - August 2, 1945) </a:t>
            </a:r>
            <a:endParaRPr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5">
                  <a:extLst>
                    <a:ext uri="{A12FA001-AC4F-418D-AE19-62706E023703}">
                      <ahyp:hlinkClr val="tx"/>
                    </a:ext>
                  </a:extLst>
                </a:hlinkClick>
              </a:rPr>
              <a:t>https://www.nationalww2museum.org/war/articles/potsdam-conference</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U.S Drops Atomic Bombs (August 6-9, 1945)</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rPr>
              <a:t>https://history.state.gov/milestones/1945-1952/atomic</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Churchill’s “Iron Curtain” Speech </a:t>
            </a:r>
            <a:r>
              <a:rPr b="1" lang="en" sz="1200">
                <a:solidFill>
                  <a:schemeClr val="dk1"/>
                </a:solidFill>
                <a:latin typeface="Inter"/>
                <a:ea typeface="Inter"/>
                <a:cs typeface="Inter"/>
                <a:sym typeface="Inter"/>
              </a:rPr>
              <a:t>(March 5, 1946) </a:t>
            </a:r>
            <a:endParaRPr sz="115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150" u="sng">
                <a:solidFill>
                  <a:srgbClr val="6484F3"/>
                </a:solidFill>
                <a:latin typeface="Inter"/>
                <a:ea typeface="Inter"/>
                <a:cs typeface="Inter"/>
                <a:sym typeface="Inter"/>
                <a:hlinkClick r:id="rId6">
                  <a:extLst>
                    <a:ext uri="{A12FA001-AC4F-418D-AE19-62706E023703}">
                      <ahyp:hlinkClr val="tx"/>
                    </a:ext>
                  </a:extLst>
                </a:hlinkClick>
              </a:rPr>
              <a:t>https://www.nationalww2museum.org/war/articles/winston-churchills-iron-curtain-speech-march-5-1946</a:t>
            </a:r>
            <a:endParaRPr sz="115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Truman Doctrine (March 12, 1947)</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7">
                  <a:extLst>
                    <a:ext uri="{A12FA001-AC4F-418D-AE19-62706E023703}">
                      <ahyp:hlinkClr val="tx"/>
                    </a:ext>
                  </a:extLst>
                </a:hlinkClick>
              </a:rPr>
              <a:t>https://history.state.gov/milestones/1945-1952/truman-doctrine</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Marshall Plan Signed</a:t>
            </a:r>
            <a:r>
              <a:rPr b="1" lang="en" sz="1200">
                <a:solidFill>
                  <a:schemeClr val="dk1"/>
                </a:solidFill>
                <a:latin typeface="Inter"/>
                <a:ea typeface="Inter"/>
                <a:cs typeface="Inter"/>
                <a:sym typeface="Inter"/>
              </a:rPr>
              <a:t> (April 3, 1948) </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8">
                  <a:extLst>
                    <a:ext uri="{A12FA001-AC4F-418D-AE19-62706E023703}">
                      <ahyp:hlinkClr val="tx"/>
                    </a:ext>
                  </a:extLst>
                </a:hlinkClick>
              </a:rPr>
              <a:t>https://history.state.gov/milestones/1945-1952/marshall-plan</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Berlin Blockade and Airlift</a:t>
            </a:r>
            <a:r>
              <a:rPr b="1" lang="en" sz="1200">
                <a:solidFill>
                  <a:schemeClr val="dk1"/>
                </a:solidFill>
                <a:latin typeface="Inter"/>
                <a:ea typeface="Inter"/>
                <a:cs typeface="Inter"/>
                <a:sym typeface="Inter"/>
              </a:rPr>
              <a:t> Party (June 24, 1948 - May 12,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9">
                  <a:extLst>
                    <a:ext uri="{A12FA001-AC4F-418D-AE19-62706E023703}">
                      <ahyp:hlinkClr val="tx"/>
                    </a:ext>
                  </a:extLst>
                </a:hlinkClick>
              </a:rPr>
              <a:t>https://www.defense.gov/News/Feature-Stories/story/Article/3072635/the-berlin-airlift-what-it-was-its-importance-in-the-cold-war/</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Formation of NATO (April 4,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0">
                  <a:extLst>
                    <a:ext uri="{A12FA001-AC4F-418D-AE19-62706E023703}">
                      <ahyp:hlinkClr val="tx"/>
                    </a:ext>
                  </a:extLst>
                </a:hlinkClick>
              </a:rPr>
              <a:t>https://www.history.com/articles/formation-of-nato-and-warsaw-pact</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sz="1200">
              <a:solidFill>
                <a:srgbClr val="6484F3"/>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First Atomic Bomb Test by USSR (August 29,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1">
                  <a:extLst>
                    <a:ext uri="{A12FA001-AC4F-418D-AE19-62706E023703}">
                      <ahyp:hlinkClr val="tx"/>
                    </a:ext>
                  </a:extLst>
                </a:hlinkClick>
              </a:rPr>
              <a:t>https://www.history.com/this-day-in-history/august-29/soviets-explode-atomic-bomb</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Declaration of the People’s Republic of China (October 1,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2">
                  <a:extLst>
                    <a:ext uri="{A12FA001-AC4F-418D-AE19-62706E023703}">
                      <ahyp:hlinkClr val="tx"/>
                    </a:ext>
                  </a:extLst>
                </a:hlinkClick>
              </a:rPr>
              <a:t>https://history.state.gov/milestones/1945-1952/chinese-rev#:~:text=On%20October%201%2C%201949%2C%20Chinese,Republic%20of%20China%20(PRC)</a:t>
            </a:r>
            <a:r>
              <a:rPr lang="en" sz="1200">
                <a:solidFill>
                  <a:srgbClr val="6484F3"/>
                </a:solidFill>
                <a:latin typeface="Inter"/>
                <a:ea typeface="Inter"/>
                <a:cs typeface="Inter"/>
                <a:sym typeface="Inter"/>
              </a:rPr>
              <a:t>.</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Sino-Soviet Treaty of Friendship </a:t>
            </a:r>
            <a:r>
              <a:rPr b="1" lang="en" sz="1200">
                <a:solidFill>
                  <a:schemeClr val="dk1"/>
                </a:solidFill>
                <a:latin typeface="Inter"/>
                <a:ea typeface="Inter"/>
                <a:cs typeface="Inter"/>
                <a:sym typeface="Inter"/>
              </a:rPr>
              <a:t>(February 14, 1950) </a:t>
            </a:r>
            <a:endParaRPr b="1" sz="1600">
              <a:solidFill>
                <a:srgbClr val="6484F3"/>
              </a:solidFill>
              <a:latin typeface="Halant"/>
              <a:ea typeface="Halant"/>
              <a:cs typeface="Halant"/>
              <a:sym typeface="Halant"/>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3">
                  <a:extLst>
                    <a:ext uri="{A12FA001-AC4F-418D-AE19-62706E023703}">
                      <ahyp:hlinkClr val="tx"/>
                    </a:ext>
                  </a:extLst>
                </a:hlinkClick>
              </a:rPr>
              <a:t>https://www.wilsoncenter.org/blog-post/sino-soviet-alliance-70-years-later</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b="1" sz="1600">
              <a:solidFill>
                <a:srgbClr val="6484F3"/>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6" name="Shape 276"/>
        <p:cNvGrpSpPr/>
        <p:nvPr/>
      </p:nvGrpSpPr>
      <p:grpSpPr>
        <a:xfrm>
          <a:off x="0" y="0"/>
          <a:ext cx="0" cy="0"/>
          <a:chOff x="0" y="0"/>
          <a:chExt cx="0" cy="0"/>
        </a:xfrm>
      </p:grpSpPr>
      <p:pic>
        <p:nvPicPr>
          <p:cNvPr id="277" name="Google Shape;277;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8" name="Google Shape;278;p5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The Cold War’s First Battlegrounds</a:t>
            </a:r>
            <a:r>
              <a:rPr lang="en" sz="1500">
                <a:solidFill>
                  <a:schemeClr val="dk1"/>
                </a:solidFill>
                <a:latin typeface="Halant"/>
                <a:ea typeface="Halant"/>
                <a:cs typeface="Halant"/>
                <a:sym typeface="Halant"/>
              </a:rPr>
              <a:t> </a:t>
            </a:r>
            <a:r>
              <a:rPr lang="en" sz="1500">
                <a:solidFill>
                  <a:schemeClr val="dk1"/>
                </a:solidFill>
                <a:latin typeface="Halant"/>
                <a:ea typeface="Halant"/>
                <a:cs typeface="Halant"/>
                <a:sym typeface="Halant"/>
              </a:rPr>
              <a:t>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279" name="Google Shape;279;p5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280" name="Google Shape;280;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2" name="Google Shape;282;p54"/>
          <p:cNvSpPr txBox="1"/>
          <p:nvPr/>
        </p:nvSpPr>
        <p:spPr>
          <a:xfrm>
            <a:off x="3366000" y="31148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83" name="Google Shape;283;p54"/>
          <p:cNvSpPr txBox="1"/>
          <p:nvPr/>
        </p:nvSpPr>
        <p:spPr>
          <a:xfrm>
            <a:off x="30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84" name="Google Shape;284;p54"/>
          <p:cNvSpPr txBox="1"/>
          <p:nvPr/>
        </p:nvSpPr>
        <p:spPr>
          <a:xfrm>
            <a:off x="486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85" name="Google Shape;285;p54"/>
          <p:cNvCxnSpPr>
            <a:stCxn id="282" idx="1"/>
            <a:endCxn id="283" idx="3"/>
          </p:cNvCxnSpPr>
          <p:nvPr/>
        </p:nvCxnSpPr>
        <p:spPr>
          <a:xfrm rot="10800000">
            <a:off x="2770500" y="38420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86" name="Google Shape;286;p54"/>
          <p:cNvCxnSpPr>
            <a:stCxn id="282" idx="3"/>
            <a:endCxn id="284" idx="1"/>
          </p:cNvCxnSpPr>
          <p:nvPr/>
        </p:nvCxnSpPr>
        <p:spPr>
          <a:xfrm>
            <a:off x="4406400" y="3842000"/>
            <a:ext cx="459900" cy="0"/>
          </a:xfrm>
          <a:prstGeom prst="straightConnector1">
            <a:avLst/>
          </a:prstGeom>
          <a:noFill/>
          <a:ln cap="flat" cmpd="sng" w="9525">
            <a:solidFill>
              <a:schemeClr val="dk2"/>
            </a:solidFill>
            <a:prstDash val="solid"/>
            <a:round/>
            <a:headEnd len="med" w="med" type="none"/>
            <a:tailEnd len="med" w="med" type="triangle"/>
          </a:ln>
        </p:spPr>
      </p:cxnSp>
      <p:sp>
        <p:nvSpPr>
          <p:cNvPr id="287" name="Google Shape;287;p54"/>
          <p:cNvSpPr txBox="1"/>
          <p:nvPr/>
        </p:nvSpPr>
        <p:spPr>
          <a:xfrm>
            <a:off x="306300" y="965900"/>
            <a:ext cx="7075800" cy="5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With your partner determine the 6 events for your timeline. Then assess the re</a:t>
            </a:r>
            <a:r>
              <a:rPr lang="en" sz="1200">
                <a:solidFill>
                  <a:schemeClr val="dk1"/>
                </a:solidFill>
                <a:latin typeface="Inter"/>
                <a:ea typeface="Inter"/>
                <a:cs typeface="Inter"/>
                <a:sym typeface="Inter"/>
              </a:rPr>
              <a:t>lative significance of each. Below, rank your causes from 1 (most significant) to 6 (least significant).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288" name="Google Shape;288;p54"/>
          <p:cNvGraphicFramePr/>
          <p:nvPr/>
        </p:nvGraphicFramePr>
        <p:xfrm>
          <a:off x="812725" y="1514600"/>
          <a:ext cx="3000000" cy="3000000"/>
        </p:xfrm>
        <a:graphic>
          <a:graphicData uri="http://schemas.openxmlformats.org/drawingml/2006/table">
            <a:tbl>
              <a:tblPr>
                <a:noFill/>
                <a:tableStyleId>{CA3B243F-E01F-48F6-9EA6-52DBCB29AE90}</a:tableStyleId>
              </a:tblPr>
              <a:tblGrid>
                <a:gridCol w="2933700"/>
                <a:gridCol w="2933700"/>
              </a:tblGrid>
              <a:tr h="21400">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2.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5.</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6.</a:t>
                      </a:r>
                      <a:endParaRPr sz="1000">
                        <a:latin typeface="Inter"/>
                        <a:ea typeface="Inter"/>
                        <a:cs typeface="Inter"/>
                        <a:sym typeface="Inter"/>
                      </a:endParaRPr>
                    </a:p>
                  </a:txBody>
                  <a:tcPr marT="91425" marB="91425" marR="91425" marL="91425"/>
                </a:tc>
              </a:tr>
            </a:tbl>
          </a:graphicData>
        </a:graphic>
      </p:graphicFrame>
      <p:sp>
        <p:nvSpPr>
          <p:cNvPr id="289" name="Google Shape;289;p54"/>
          <p:cNvSpPr txBox="1"/>
          <p:nvPr/>
        </p:nvSpPr>
        <p:spPr>
          <a:xfrm>
            <a:off x="306300" y="2566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a:t>
            </a:r>
            <a:r>
              <a:rPr lang="en" sz="1200">
                <a:solidFill>
                  <a:schemeClr val="dk1"/>
                </a:solidFill>
                <a:latin typeface="Inter"/>
                <a:ea typeface="Inter"/>
                <a:cs typeface="Inter"/>
                <a:sym typeface="Inter"/>
              </a:rPr>
              <a:t>Choose three events each and complete fill in the questions for each 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0" name="Google Shape;290;p54"/>
          <p:cNvSpPr txBox="1"/>
          <p:nvPr/>
        </p:nvSpPr>
        <p:spPr>
          <a:xfrm>
            <a:off x="3366000" y="52484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1" name="Google Shape;291;p54"/>
          <p:cNvSpPr txBox="1"/>
          <p:nvPr/>
        </p:nvSpPr>
        <p:spPr>
          <a:xfrm>
            <a:off x="30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92" name="Google Shape;292;p54"/>
          <p:cNvSpPr txBox="1"/>
          <p:nvPr/>
        </p:nvSpPr>
        <p:spPr>
          <a:xfrm>
            <a:off x="486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93" name="Google Shape;293;p54"/>
          <p:cNvCxnSpPr>
            <a:stCxn id="290" idx="1"/>
            <a:endCxn id="291" idx="3"/>
          </p:cNvCxnSpPr>
          <p:nvPr/>
        </p:nvCxnSpPr>
        <p:spPr>
          <a:xfrm rot="10800000">
            <a:off x="2770500" y="59756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94" name="Google Shape;294;p54"/>
          <p:cNvCxnSpPr>
            <a:stCxn id="290" idx="3"/>
            <a:endCxn id="292" idx="1"/>
          </p:cNvCxnSpPr>
          <p:nvPr/>
        </p:nvCxnSpPr>
        <p:spPr>
          <a:xfrm>
            <a:off x="4406400" y="5975600"/>
            <a:ext cx="459900" cy="0"/>
          </a:xfrm>
          <a:prstGeom prst="straightConnector1">
            <a:avLst/>
          </a:prstGeom>
          <a:noFill/>
          <a:ln cap="flat" cmpd="sng" w="9525">
            <a:solidFill>
              <a:schemeClr val="dk2"/>
            </a:solidFill>
            <a:prstDash val="solid"/>
            <a:round/>
            <a:headEnd len="med" w="med" type="none"/>
            <a:tailEnd len="med" w="med" type="triangle"/>
          </a:ln>
        </p:spPr>
      </p:cxnSp>
      <p:sp>
        <p:nvSpPr>
          <p:cNvPr id="295" name="Google Shape;295;p54"/>
          <p:cNvSpPr txBox="1"/>
          <p:nvPr/>
        </p:nvSpPr>
        <p:spPr>
          <a:xfrm>
            <a:off x="3366000" y="73820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6" name="Google Shape;296;p54"/>
          <p:cNvSpPr txBox="1"/>
          <p:nvPr/>
        </p:nvSpPr>
        <p:spPr>
          <a:xfrm>
            <a:off x="30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97" name="Google Shape;297;p54"/>
          <p:cNvSpPr txBox="1"/>
          <p:nvPr/>
        </p:nvSpPr>
        <p:spPr>
          <a:xfrm>
            <a:off x="486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98" name="Google Shape;298;p54"/>
          <p:cNvCxnSpPr>
            <a:stCxn id="295" idx="1"/>
            <a:endCxn id="296" idx="3"/>
          </p:cNvCxnSpPr>
          <p:nvPr/>
        </p:nvCxnSpPr>
        <p:spPr>
          <a:xfrm rot="10800000">
            <a:off x="2770500" y="81092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99" name="Google Shape;299;p54"/>
          <p:cNvCxnSpPr>
            <a:stCxn id="295" idx="3"/>
            <a:endCxn id="297" idx="1"/>
          </p:cNvCxnSpPr>
          <p:nvPr/>
        </p:nvCxnSpPr>
        <p:spPr>
          <a:xfrm>
            <a:off x="4406400" y="81092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00" name="Google Shape;300;p54"/>
          <p:cNvSpPr txBox="1"/>
          <p:nvPr/>
        </p:nvSpPr>
        <p:spPr>
          <a:xfrm>
            <a:off x="382500" y="9043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3: </a:t>
            </a:r>
            <a:r>
              <a:rPr lang="en" sz="1200">
                <a:solidFill>
                  <a:schemeClr val="dk1"/>
                </a:solidFill>
                <a:latin typeface="Inter"/>
                <a:ea typeface="Inter"/>
                <a:cs typeface="Inter"/>
                <a:sym typeface="Inter"/>
              </a:rPr>
              <a:t>Compile with your partner into the timeline. Review timeline requirements!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4" name="Shape 304"/>
        <p:cNvGrpSpPr/>
        <p:nvPr/>
      </p:nvGrpSpPr>
      <p:grpSpPr>
        <a:xfrm>
          <a:off x="0" y="0"/>
          <a:ext cx="0" cy="0"/>
          <a:chOff x="0" y="0"/>
          <a:chExt cx="0" cy="0"/>
        </a:xfrm>
      </p:grpSpPr>
      <p:sp>
        <p:nvSpPr>
          <p:cNvPr id="305" name="Google Shape;305;p5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Guided Notes</a:t>
            </a:r>
            <a:endParaRPr sz="1900">
              <a:solidFill>
                <a:schemeClr val="dk1"/>
              </a:solidFill>
              <a:latin typeface="Halant"/>
              <a:ea typeface="Halant"/>
              <a:cs typeface="Halant"/>
              <a:sym typeface="Halant"/>
            </a:endParaRPr>
          </a:p>
        </p:txBody>
      </p:sp>
      <p:pic>
        <p:nvPicPr>
          <p:cNvPr id="306" name="Google Shape;306;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7" name="Google Shape;307;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8" name="Google Shape;308;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9" name="Google Shape;309;p5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0" name="Google Shape;310;p55"/>
          <p:cNvSpPr txBox="1"/>
          <p:nvPr/>
        </p:nvSpPr>
        <p:spPr>
          <a:xfrm>
            <a:off x="594300" y="807688"/>
            <a:ext cx="6583800" cy="6649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Cold War’s First Battlegrounds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Cold War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Global struggle for influence without war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did Winston Churchill mean by the term “Iron Curtain?”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He was describing the division between the communist Eastern Bloc and the capitalist Western Bloc in Europe.</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Explain how it was both a metaphor and a physical symbol.</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It was a metaphor for the ideological and political barrier. Later, it became a physical symbol with the construction of the Berlin Wall in 1961, which visibly separated East and West Berlin.</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the U.S. put its containment policy into action?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By offering political, economic, and military support to countries at risk of falling under communist influence. This included the Truman Doctrine, the Marshall Plan, and the formation of NATO. These efforts aimed to limit the expansion of communism without engaging in direct conflict.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was the outcome of the Chinese Civil War?</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Mao Zedong established the People’s Republic of China, a communist state.</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does the term “Bamboo Curtain” represent?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It symbolized China’s separation from the capitalist West and its alignment with the communist world.</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4" name="Shape 314"/>
        <p:cNvGrpSpPr/>
        <p:nvPr/>
      </p:nvGrpSpPr>
      <p:grpSpPr>
        <a:xfrm>
          <a:off x="0" y="0"/>
          <a:ext cx="0" cy="0"/>
          <a:chOff x="0" y="0"/>
          <a:chExt cx="0" cy="0"/>
        </a:xfrm>
      </p:grpSpPr>
      <p:pic>
        <p:nvPicPr>
          <p:cNvPr id="315" name="Google Shape;315;p5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16" name="Google Shape;316;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7" name="Google Shape;317;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8" name="Google Shape;318;p56"/>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319" name="Google Shape;319;p56"/>
          <p:cNvGraphicFramePr/>
          <p:nvPr/>
        </p:nvGraphicFramePr>
        <p:xfrm>
          <a:off x="461100" y="1647239"/>
          <a:ext cx="3000000" cy="3000000"/>
        </p:xfrm>
        <a:graphic>
          <a:graphicData uri="http://schemas.openxmlformats.org/drawingml/2006/table">
            <a:tbl>
              <a:tblPr>
                <a:noFill/>
                <a:tableStyleId>{CA3B243F-E01F-48F6-9EA6-52DBCB29AE90}</a:tableStyleId>
              </a:tblPr>
              <a:tblGrid>
                <a:gridCol w="1389725"/>
                <a:gridCol w="1822025"/>
                <a:gridCol w="1822025"/>
                <a:gridCol w="1822025"/>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300">
                          <a:latin typeface="Inter"/>
                          <a:ea typeface="Inter"/>
                          <a:cs typeface="Inter"/>
                          <a:sym typeface="Inter"/>
                        </a:rPr>
                        <a:t>1: </a:t>
                      </a:r>
                      <a:r>
                        <a:rPr lang="en" sz="1300">
                          <a:solidFill>
                            <a:schemeClr val="dk1"/>
                          </a:solidFill>
                          <a:latin typeface="Inter"/>
                          <a:ea typeface="Inter"/>
                          <a:cs typeface="Inter"/>
                          <a:sym typeface="Inter"/>
                        </a:rPr>
                        <a:t>Diary of the Potsdam Conference</a:t>
                      </a:r>
                      <a:endParaRPr i="1" sz="13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Truman describes meetings with Stalin, noting growing disagreements over Poland and reparations. He refers to Stalin as honest but expresses concern over Soviet-style communism.</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cooperation between the U.S. and USSR break down so quickly after WWII?</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source shows that despite wartime alliances, there was already distrust and conflict between the superpowers, especially over how Europe would be rebuilt.</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6975">
                <a:tc>
                  <a:txBody>
                    <a:bodyPr/>
                    <a:lstStyle/>
                    <a:p>
                      <a:pPr indent="0" lvl="0" marL="0" rtl="0" algn="l">
                        <a:spcBef>
                          <a:spcPts val="0"/>
                        </a:spcBef>
                        <a:spcAft>
                          <a:spcPts val="0"/>
                        </a:spcAft>
                        <a:buNone/>
                      </a:pPr>
                      <a:r>
                        <a:rPr lang="en" sz="1300">
                          <a:latin typeface="Inter"/>
                          <a:ea typeface="Inter"/>
                          <a:cs typeface="Inter"/>
                          <a:sym typeface="Inter"/>
                        </a:rPr>
                        <a:t>2: The Sinews of Peace</a:t>
                      </a:r>
                      <a:endParaRPr i="1" sz="1300">
                        <a:latin typeface="Inter"/>
                        <a:ea typeface="Inter"/>
                        <a:cs typeface="Inter"/>
                        <a:sym typeface="Inter"/>
                      </a:endParaRPr>
                    </a:p>
                  </a:txBody>
                  <a:tcPr marT="95775" marB="95775" marR="97150" marL="971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Churchill warns that an “iron curtain” has divided Europe, placing many Eastern European countries under Soviet control. He calls for unity in the West.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0325" marB="100325" marR="103225" marL="1032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people in Eastern Europe react to this speech or to Soviet influence at the time?</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speech illustrates how the West viewed Soviet expansion as a threat, and it publicly framed Europe as divided between communism and democracy.</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300">
                          <a:latin typeface="Inter"/>
                          <a:ea typeface="Inter"/>
                          <a:cs typeface="Inter"/>
                          <a:sym typeface="Inter"/>
                        </a:rPr>
                        <a:t>3: Proclaiming the Truman Doctrine</a:t>
                      </a:r>
                      <a:endParaRPr sz="13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U.S. media and officials were alarmed by the threat of communist influence in Greece and Turkey. The Truman Doctrine was seen as a response to stop that spread.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Was the fear of communist expansion in places like Greece and Turkey justified or exaggerated?</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source shows that the U.S. increasingly saw global events through a Cold War lens and began shaping policy based on containment of communism.</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320" name="Google Shape;320;p5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(Europe) Notes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(Exemplar)</a:t>
            </a:r>
            <a:endParaRPr sz="1600">
              <a:solidFill>
                <a:schemeClr val="dk1"/>
              </a:solidFill>
              <a:latin typeface="Halant"/>
              <a:ea typeface="Halant"/>
              <a:cs typeface="Halant"/>
              <a:sym typeface="Halant"/>
            </a:endParaRPr>
          </a:p>
        </p:txBody>
      </p:sp>
      <p:pic>
        <p:nvPicPr>
          <p:cNvPr id="321" name="Google Shape;321;p56"/>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5" name="Shape 325"/>
        <p:cNvGrpSpPr/>
        <p:nvPr/>
      </p:nvGrpSpPr>
      <p:grpSpPr>
        <a:xfrm>
          <a:off x="0" y="0"/>
          <a:ext cx="0" cy="0"/>
          <a:chOff x="0" y="0"/>
          <a:chExt cx="0" cy="0"/>
        </a:xfrm>
      </p:grpSpPr>
      <p:pic>
        <p:nvPicPr>
          <p:cNvPr id="326" name="Google Shape;326;p5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27" name="Google Shape;327;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8" name="Google Shape;328;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29" name="Google Shape;329;p57"/>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330" name="Google Shape;330;p57"/>
          <p:cNvGraphicFramePr/>
          <p:nvPr/>
        </p:nvGraphicFramePr>
        <p:xfrm>
          <a:off x="483650" y="1647239"/>
          <a:ext cx="3000000" cy="3000000"/>
        </p:xfrm>
        <a:graphic>
          <a:graphicData uri="http://schemas.openxmlformats.org/drawingml/2006/table">
            <a:tbl>
              <a:tblPr>
                <a:noFill/>
                <a:tableStyleId>{CA3B243F-E01F-48F6-9EA6-52DBCB29AE90}</a:tableStyleId>
              </a:tblPr>
              <a:tblGrid>
                <a:gridCol w="1492000"/>
                <a:gridCol w="1780400"/>
                <a:gridCol w="1780400"/>
                <a:gridCol w="1780400"/>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4: The Marshall Plan</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U.S. gave $13 billion to rebuild Western Europe to prevent economic collapse and communist influence. It emphasized unity and U.S. leadership.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European countries respond to the offer of Marshall Plan aid—especially those under Soviet influence?</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Marshall Plan was both humanitarian and strategic; it shows how the U.S. used economic power to resist the spread of communism and build alliances.</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5. </a:t>
                      </a:r>
                      <a:r>
                        <a:rPr lang="en" sz="1200">
                          <a:solidFill>
                            <a:schemeClr val="dk1"/>
                          </a:solidFill>
                          <a:latin typeface="Inter"/>
                          <a:ea typeface="Inter"/>
                          <a:cs typeface="Inter"/>
                          <a:sym typeface="Inter"/>
                        </a:rPr>
                        <a:t>Berlin Airlift Photograph</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German children watch a U.S. plane delivering supplies to West Berlin. The image reflects hope and dependence during the Soviet blockade.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impact did the Berlin Airlift have on German perceptions of the U.S. and USSR?</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Berlin Airlift symbolized Western commitment to resisting Soviet pressure and became a clear Cold War victory in public opinion.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6. Map of NATO Members</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map shows NATO members and their years of joining, starting with the original group in 1949.</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Soviet Union react to NATO’s formation and expansion?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formation of NATO marked a shift from diplomacy to formal alliances, deepening Cold War divisions and prompting the Soviet-led Warsaw Pact in response.</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331" name="Google Shape;331;p5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(Europe) Notes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(Exemplar)</a:t>
            </a:r>
            <a:endParaRPr sz="1600">
              <a:solidFill>
                <a:schemeClr val="dk1"/>
              </a:solidFill>
              <a:latin typeface="Halant"/>
              <a:ea typeface="Halant"/>
              <a:cs typeface="Halant"/>
              <a:sym typeface="Halant"/>
            </a:endParaRPr>
          </a:p>
        </p:txBody>
      </p:sp>
      <p:pic>
        <p:nvPicPr>
          <p:cNvPr id="332" name="Google Shape;332;p57"/>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66448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